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autoCompressPictures="0">
  <p:sldMasterIdLst>
    <p:sldMasterId id="2147483648" r:id="rId1"/>
    <p:sldMasterId id="2147483660" r:id="rId3"/>
  </p:sldMasterIdLst>
  <p:notesMasterIdLst>
    <p:notesMasterId r:id="rId19"/>
  </p:notesMasterIdLst>
  <p:handoutMasterIdLst>
    <p:handoutMasterId r:id="rId20"/>
  </p:handoutMasterIdLst>
  <p:sldIdLst>
    <p:sldId id="307" r:id="rId4"/>
    <p:sldId id="324" r:id="rId5"/>
    <p:sldId id="325" r:id="rId6"/>
    <p:sldId id="326" r:id="rId7"/>
    <p:sldId id="327" r:id="rId8"/>
    <p:sldId id="328" r:id="rId9"/>
    <p:sldId id="329" r:id="rId10"/>
    <p:sldId id="330" r:id="rId11"/>
    <p:sldId id="331" r:id="rId12"/>
    <p:sldId id="332" r:id="rId13"/>
    <p:sldId id="333" r:id="rId14"/>
    <p:sldId id="334" r:id="rId15"/>
    <p:sldId id="335" r:id="rId16"/>
    <p:sldId id="336" r:id="rId17"/>
    <p:sldId id="337" r:id="rId18"/>
  </p:sldIdLst>
  <p:sldSz cx="9144000" cy="6858000" type="screen4x3"/>
  <p:notesSz cx="6858000" cy="9144000"/>
  <p:custDataLst>
    <p:tags r:id="rId24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anose="020B060403050404020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anose="020B060403050404020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anose="020B060403050404020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anose="020B060403050404020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990000"/>
    <a:srgbClr val="FFD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/>
    <p:restoredTop sz="94611"/>
  </p:normalViewPr>
  <p:slideViewPr>
    <p:cSldViewPr>
      <p:cViewPr varScale="1">
        <p:scale>
          <a:sx n="109" d="100"/>
          <a:sy n="109" d="100"/>
        </p:scale>
        <p:origin x="172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4" Type="http://schemas.openxmlformats.org/officeDocument/2006/relationships/tags" Target="tags/tag269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12.vml.rels><?xml version="1.0" encoding="UTF-8" standalone="yes"?>
<Relationships xmlns="http://schemas.openxmlformats.org/package/2006/relationships"><Relationship Id="rId5" Type="http://schemas.openxmlformats.org/officeDocument/2006/relationships/image" Target="../media/image39.wmf"/><Relationship Id="rId4" Type="http://schemas.openxmlformats.org/officeDocument/2006/relationships/image" Target="../media/image38.wmf"/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image" Target="../media/image5.png"/><Relationship Id="rId7" Type="http://schemas.openxmlformats.org/officeDocument/2006/relationships/tags" Target="../tags/tag11.xml"/><Relationship Id="rId6" Type="http://schemas.openxmlformats.org/officeDocument/2006/relationships/image" Target="../media/image4.png"/><Relationship Id="rId5" Type="http://schemas.openxmlformats.org/officeDocument/2006/relationships/tags" Target="../tags/tag10.xml"/><Relationship Id="rId4" Type="http://schemas.openxmlformats.org/officeDocument/2006/relationships/image" Target="../media/image3.png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3" Type="http://schemas.openxmlformats.org/officeDocument/2006/relationships/tags" Target="../tags/tag16.xml"/><Relationship Id="rId12" Type="http://schemas.openxmlformats.org/officeDocument/2006/relationships/tags" Target="../tags/tag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image" Target="../media/image6.png"/><Relationship Id="rId4" Type="http://schemas.openxmlformats.org/officeDocument/2006/relationships/tags" Target="../tags/tag18.xml"/><Relationship Id="rId3" Type="http://schemas.openxmlformats.org/officeDocument/2006/relationships/image" Target="../media/image1.jpeg"/><Relationship Id="rId2" Type="http://schemas.openxmlformats.org/officeDocument/2006/relationships/tags" Target="../tags/tag17.xml"/><Relationship Id="rId17" Type="http://schemas.openxmlformats.org/officeDocument/2006/relationships/tags" Target="../tags/tag30.xml"/><Relationship Id="rId16" Type="http://schemas.openxmlformats.org/officeDocument/2006/relationships/tags" Target="../tags/tag29.xml"/><Relationship Id="rId15" Type="http://schemas.openxmlformats.org/officeDocument/2006/relationships/tags" Target="../tags/tag28.xml"/><Relationship Id="rId14" Type="http://schemas.openxmlformats.org/officeDocument/2006/relationships/tags" Target="../tags/tag27.xml"/><Relationship Id="rId13" Type="http://schemas.openxmlformats.org/officeDocument/2006/relationships/tags" Target="../tags/tag26.xml"/><Relationship Id="rId12" Type="http://schemas.openxmlformats.org/officeDocument/2006/relationships/tags" Target="../tags/tag25.xml"/><Relationship Id="rId11" Type="http://schemas.openxmlformats.org/officeDocument/2006/relationships/tags" Target="../tags/tag24.xml"/><Relationship Id="rId10" Type="http://schemas.openxmlformats.org/officeDocument/2006/relationships/tags" Target="../tags/tag2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image" Target="../media/image5.png"/><Relationship Id="rId7" Type="http://schemas.openxmlformats.org/officeDocument/2006/relationships/tags" Target="../tags/tag34.xml"/><Relationship Id="rId6" Type="http://schemas.openxmlformats.org/officeDocument/2006/relationships/image" Target="../media/image4.png"/><Relationship Id="rId5" Type="http://schemas.openxmlformats.org/officeDocument/2006/relationships/tags" Target="../tags/tag33.xml"/><Relationship Id="rId4" Type="http://schemas.openxmlformats.org/officeDocument/2006/relationships/image" Target="../media/image3.png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4" Type="http://schemas.openxmlformats.org/officeDocument/2006/relationships/tags" Target="../tags/tag40.xml"/><Relationship Id="rId13" Type="http://schemas.openxmlformats.org/officeDocument/2006/relationships/tags" Target="../tags/tag39.xml"/><Relationship Id="rId12" Type="http://schemas.openxmlformats.org/officeDocument/2006/relationships/tags" Target="../tags/tag38.xml"/><Relationship Id="rId11" Type="http://schemas.openxmlformats.org/officeDocument/2006/relationships/tags" Target="../tags/tag37.xml"/><Relationship Id="rId10" Type="http://schemas.openxmlformats.org/officeDocument/2006/relationships/tags" Target="../tags/tag36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image" Target="../media/image5.png"/><Relationship Id="rId7" Type="http://schemas.openxmlformats.org/officeDocument/2006/relationships/tags" Target="../tags/tag44.xml"/><Relationship Id="rId6" Type="http://schemas.openxmlformats.org/officeDocument/2006/relationships/image" Target="../media/image4.png"/><Relationship Id="rId5" Type="http://schemas.openxmlformats.org/officeDocument/2006/relationships/tags" Target="../tags/tag43.xml"/><Relationship Id="rId4" Type="http://schemas.openxmlformats.org/officeDocument/2006/relationships/image" Target="../media/image3.png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6" Type="http://schemas.openxmlformats.org/officeDocument/2006/relationships/tags" Target="../tags/tag52.xml"/><Relationship Id="rId15" Type="http://schemas.openxmlformats.org/officeDocument/2006/relationships/tags" Target="../tags/tag51.xml"/><Relationship Id="rId14" Type="http://schemas.openxmlformats.org/officeDocument/2006/relationships/tags" Target="../tags/tag50.xml"/><Relationship Id="rId13" Type="http://schemas.openxmlformats.org/officeDocument/2006/relationships/tags" Target="../tags/tag49.xml"/><Relationship Id="rId12" Type="http://schemas.openxmlformats.org/officeDocument/2006/relationships/tags" Target="../tags/tag48.xml"/><Relationship Id="rId11" Type="http://schemas.openxmlformats.org/officeDocument/2006/relationships/tags" Target="../tags/tag47.xml"/><Relationship Id="rId10" Type="http://schemas.openxmlformats.org/officeDocument/2006/relationships/tags" Target="../tags/tag46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image" Target="../media/image5.png"/><Relationship Id="rId7" Type="http://schemas.openxmlformats.org/officeDocument/2006/relationships/tags" Target="../tags/tag56.xml"/><Relationship Id="rId6" Type="http://schemas.openxmlformats.org/officeDocument/2006/relationships/image" Target="../media/image4.png"/><Relationship Id="rId5" Type="http://schemas.openxmlformats.org/officeDocument/2006/relationships/tags" Target="../tags/tag55.xml"/><Relationship Id="rId4" Type="http://schemas.openxmlformats.org/officeDocument/2006/relationships/image" Target="../media/image3.png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2" Type="http://schemas.openxmlformats.org/officeDocument/2006/relationships/tags" Target="../tags/tag60.xml"/><Relationship Id="rId11" Type="http://schemas.openxmlformats.org/officeDocument/2006/relationships/tags" Target="../tags/tag59.xml"/><Relationship Id="rId10" Type="http://schemas.openxmlformats.org/officeDocument/2006/relationships/tags" Target="../tags/tag58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image" Target="../media/image5.png"/><Relationship Id="rId7" Type="http://schemas.openxmlformats.org/officeDocument/2006/relationships/tags" Target="../tags/tag67.xml"/><Relationship Id="rId6" Type="http://schemas.openxmlformats.org/officeDocument/2006/relationships/image" Target="../media/image4.png"/><Relationship Id="rId5" Type="http://schemas.openxmlformats.org/officeDocument/2006/relationships/tags" Target="../tags/tag66.xml"/><Relationship Id="rId4" Type="http://schemas.openxmlformats.org/officeDocument/2006/relationships/image" Target="../media/image3.png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4" Type="http://schemas.openxmlformats.org/officeDocument/2006/relationships/tags" Target="../tags/tag73.xml"/><Relationship Id="rId13" Type="http://schemas.openxmlformats.org/officeDocument/2006/relationships/tags" Target="../tags/tag72.xml"/><Relationship Id="rId12" Type="http://schemas.openxmlformats.org/officeDocument/2006/relationships/tags" Target="../tags/tag71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image" Target="../media/image5.png"/><Relationship Id="rId7" Type="http://schemas.openxmlformats.org/officeDocument/2006/relationships/tags" Target="../tags/tag77.xml"/><Relationship Id="rId6" Type="http://schemas.openxmlformats.org/officeDocument/2006/relationships/image" Target="../media/image4.png"/><Relationship Id="rId5" Type="http://schemas.openxmlformats.org/officeDocument/2006/relationships/tags" Target="../tags/tag76.xml"/><Relationship Id="rId4" Type="http://schemas.openxmlformats.org/officeDocument/2006/relationships/image" Target="../media/image8.png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3" Type="http://schemas.openxmlformats.org/officeDocument/2006/relationships/tags" Target="../tags/tag82.xml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image" Target="../media/image5.png"/><Relationship Id="rId7" Type="http://schemas.openxmlformats.org/officeDocument/2006/relationships/tags" Target="../tags/tag86.xml"/><Relationship Id="rId6" Type="http://schemas.openxmlformats.org/officeDocument/2006/relationships/image" Target="../media/image4.png"/><Relationship Id="rId5" Type="http://schemas.openxmlformats.org/officeDocument/2006/relationships/tags" Target="../tags/tag85.xml"/><Relationship Id="rId4" Type="http://schemas.openxmlformats.org/officeDocument/2006/relationships/image" Target="../media/image8.png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2" Type="http://schemas.openxmlformats.org/officeDocument/2006/relationships/tags" Target="../tags/tag90.xml"/><Relationship Id="rId11" Type="http://schemas.openxmlformats.org/officeDocument/2006/relationships/tags" Target="../tags/tag89.xml"/><Relationship Id="rId10" Type="http://schemas.openxmlformats.org/officeDocument/2006/relationships/tags" Target="../tags/tag88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image" Target="../media/image2.png"/><Relationship Id="rId4" Type="http://schemas.openxmlformats.org/officeDocument/2006/relationships/tags" Target="../tags/tag92.xml"/><Relationship Id="rId3" Type="http://schemas.openxmlformats.org/officeDocument/2006/relationships/image" Target="../media/image1.jpeg"/><Relationship Id="rId2" Type="http://schemas.openxmlformats.org/officeDocument/2006/relationships/tags" Target="../tags/tag91.xml"/><Relationship Id="rId10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image" Target="../media/image5.png"/><Relationship Id="rId5" Type="http://schemas.openxmlformats.org/officeDocument/2006/relationships/tags" Target="../tags/tag99.xml"/><Relationship Id="rId4" Type="http://schemas.openxmlformats.org/officeDocument/2006/relationships/image" Target="../media/image4.png"/><Relationship Id="rId3" Type="http://schemas.openxmlformats.org/officeDocument/2006/relationships/tags" Target="../tags/tag98.xml"/><Relationship Id="rId2" Type="http://schemas.openxmlformats.org/officeDocument/2006/relationships/image" Target="../media/image9.png"/><Relationship Id="rId10" Type="http://schemas.openxmlformats.org/officeDocument/2006/relationships/tags" Target="../tags/tag103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tags" Target="../tags/tag107.xml"/><Relationship Id="rId7" Type="http://schemas.openxmlformats.org/officeDocument/2006/relationships/tags" Target="../tags/tag106.xml"/><Relationship Id="rId6" Type="http://schemas.openxmlformats.org/officeDocument/2006/relationships/image" Target="../media/image5.png"/><Relationship Id="rId5" Type="http://schemas.openxmlformats.org/officeDocument/2006/relationships/tags" Target="../tags/tag105.xml"/><Relationship Id="rId4" Type="http://schemas.openxmlformats.org/officeDocument/2006/relationships/image" Target="../media/image4.png"/><Relationship Id="rId3" Type="http://schemas.openxmlformats.org/officeDocument/2006/relationships/tags" Target="../tags/tag104.xml"/><Relationship Id="rId2" Type="http://schemas.openxmlformats.org/officeDocument/2006/relationships/image" Target="../media/image9.png"/><Relationship Id="rId11" Type="http://schemas.openxmlformats.org/officeDocument/2006/relationships/tags" Target="../tags/tag110.xml"/><Relationship Id="rId10" Type="http://schemas.openxmlformats.org/officeDocument/2006/relationships/tags" Target="../tags/tag109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16.xml"/><Relationship Id="rId8" Type="http://schemas.openxmlformats.org/officeDocument/2006/relationships/tags" Target="../tags/tag115.xml"/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image" Target="../media/image10.png"/><Relationship Id="rId3" Type="http://schemas.openxmlformats.org/officeDocument/2006/relationships/tags" Target="../tags/tag111.xml"/><Relationship Id="rId2" Type="http://schemas.openxmlformats.org/officeDocument/2006/relationships/image" Target="../media/image9.png"/><Relationship Id="rId15" Type="http://schemas.openxmlformats.org/officeDocument/2006/relationships/image" Target="../media/image5.png"/><Relationship Id="rId14" Type="http://schemas.openxmlformats.org/officeDocument/2006/relationships/tags" Target="../tags/tag120.xml"/><Relationship Id="rId13" Type="http://schemas.openxmlformats.org/officeDocument/2006/relationships/image" Target="../media/image4.png"/><Relationship Id="rId12" Type="http://schemas.openxmlformats.org/officeDocument/2006/relationships/tags" Target="../tags/tag119.xml"/><Relationship Id="rId11" Type="http://schemas.openxmlformats.org/officeDocument/2006/relationships/tags" Target="../tags/tag118.xml"/><Relationship Id="rId10" Type="http://schemas.openxmlformats.org/officeDocument/2006/relationships/tags" Target="../tags/tag117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image" Target="../media/image11.png"/><Relationship Id="rId3" Type="http://schemas.openxmlformats.org/officeDocument/2006/relationships/tags" Target="../tags/tag121.xml"/><Relationship Id="rId2" Type="http://schemas.openxmlformats.org/officeDocument/2006/relationships/image" Target="../media/image9.png"/><Relationship Id="rId15" Type="http://schemas.openxmlformats.org/officeDocument/2006/relationships/image" Target="../media/image5.png"/><Relationship Id="rId14" Type="http://schemas.openxmlformats.org/officeDocument/2006/relationships/tags" Target="../tags/tag130.xml"/><Relationship Id="rId13" Type="http://schemas.openxmlformats.org/officeDocument/2006/relationships/image" Target="../media/image4.png"/><Relationship Id="rId12" Type="http://schemas.openxmlformats.org/officeDocument/2006/relationships/tags" Target="../tags/tag129.xml"/><Relationship Id="rId11" Type="http://schemas.openxmlformats.org/officeDocument/2006/relationships/tags" Target="../tags/tag128.xml"/><Relationship Id="rId10" Type="http://schemas.openxmlformats.org/officeDocument/2006/relationships/tags" Target="../tags/tag127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37.xml"/><Relationship Id="rId8" Type="http://schemas.openxmlformats.org/officeDocument/2006/relationships/tags" Target="../tags/tag136.xml"/><Relationship Id="rId7" Type="http://schemas.openxmlformats.org/officeDocument/2006/relationships/tags" Target="../tags/tag135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image" Target="../media/image9.png"/><Relationship Id="rId13" Type="http://schemas.openxmlformats.org/officeDocument/2006/relationships/image" Target="../media/image5.png"/><Relationship Id="rId12" Type="http://schemas.openxmlformats.org/officeDocument/2006/relationships/tags" Target="../tags/tag139.xml"/><Relationship Id="rId11" Type="http://schemas.openxmlformats.org/officeDocument/2006/relationships/image" Target="../media/image4.png"/><Relationship Id="rId10" Type="http://schemas.openxmlformats.org/officeDocument/2006/relationships/tags" Target="../tags/tag138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46.xml"/><Relationship Id="rId8" Type="http://schemas.openxmlformats.org/officeDocument/2006/relationships/tags" Target="../tags/tag145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tags" Target="../tags/tag141.xml"/><Relationship Id="rId3" Type="http://schemas.openxmlformats.org/officeDocument/2006/relationships/tags" Target="../tags/tag140.xml"/><Relationship Id="rId2" Type="http://schemas.openxmlformats.org/officeDocument/2006/relationships/image" Target="../media/image9.png"/><Relationship Id="rId15" Type="http://schemas.openxmlformats.org/officeDocument/2006/relationships/image" Target="../media/image5.png"/><Relationship Id="rId14" Type="http://schemas.openxmlformats.org/officeDocument/2006/relationships/tags" Target="../tags/tag150.xml"/><Relationship Id="rId13" Type="http://schemas.openxmlformats.org/officeDocument/2006/relationships/image" Target="../media/image4.png"/><Relationship Id="rId12" Type="http://schemas.openxmlformats.org/officeDocument/2006/relationships/tags" Target="../tags/tag149.xml"/><Relationship Id="rId11" Type="http://schemas.openxmlformats.org/officeDocument/2006/relationships/tags" Target="../tags/tag148.xml"/><Relationship Id="rId10" Type="http://schemas.openxmlformats.org/officeDocument/2006/relationships/tags" Target="../tags/tag147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57.xml"/><Relationship Id="rId8" Type="http://schemas.openxmlformats.org/officeDocument/2006/relationships/tags" Target="../tags/tag156.xml"/><Relationship Id="rId7" Type="http://schemas.openxmlformats.org/officeDocument/2006/relationships/tags" Target="../tags/tag155.xml"/><Relationship Id="rId6" Type="http://schemas.openxmlformats.org/officeDocument/2006/relationships/tags" Target="../tags/tag154.xml"/><Relationship Id="rId5" Type="http://schemas.openxmlformats.org/officeDocument/2006/relationships/tags" Target="../tags/tag153.xml"/><Relationship Id="rId4" Type="http://schemas.openxmlformats.org/officeDocument/2006/relationships/tags" Target="../tags/tag152.xml"/><Relationship Id="rId3" Type="http://schemas.openxmlformats.org/officeDocument/2006/relationships/tags" Target="../tags/tag151.xml"/><Relationship Id="rId2" Type="http://schemas.openxmlformats.org/officeDocument/2006/relationships/image" Target="../media/image9.png"/><Relationship Id="rId12" Type="http://schemas.openxmlformats.org/officeDocument/2006/relationships/image" Target="../media/image13.png"/><Relationship Id="rId11" Type="http://schemas.openxmlformats.org/officeDocument/2006/relationships/tags" Target="../tags/tag158.xml"/><Relationship Id="rId10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Group 2"/>
          <p:cNvGrpSpPr/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8195" name="Group 3"/>
            <p:cNvGrpSpPr/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8196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197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8198" name="Group 6"/>
            <p:cNvGrpSpPr/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8199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00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8201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02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03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204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  <a:endParaRPr lang="zh-CN" altLang="en-US" noProof="0" smtClean="0"/>
          </a:p>
        </p:txBody>
      </p:sp>
      <p:sp>
        <p:nvSpPr>
          <p:cNvPr id="8205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  <a:endParaRPr lang="zh-CN" altLang="en-US" noProof="0" smtClean="0"/>
          </a:p>
        </p:txBody>
      </p:sp>
      <p:sp>
        <p:nvSpPr>
          <p:cNvPr id="8206" name="Rectangle 14"/>
          <p:cNvSpPr>
            <a:spLocks noGrp="1" noChangeArrowheads="1"/>
          </p:cNvSpPr>
          <p:nvPr>
            <p:ph type="dt" sz="half" idx="2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8207" name="Rectangle 15"/>
          <p:cNvSpPr>
            <a:spLocks noGrp="1" noChangeArrowheads="1"/>
          </p:cNvSpPr>
          <p:nvPr>
            <p:ph type="ftr" sz="quarter" idx="3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8208" name="Rectangle 1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B6D7242-51AC-F54C-8714-857B2730DC0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A4BE88-0AAF-E74D-9B1B-54C403E4995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39AD56-453D-9D4E-ABA7-DAA617BAC11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rot="5400000">
            <a:off x="3251200" y="1168129"/>
            <a:ext cx="3184433" cy="4657725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6"/>
            </p:custDataLst>
          </p:nvPr>
        </p:nvSpPr>
        <p:spPr>
          <a:xfrm>
            <a:off x="2486025" y="4063834"/>
            <a:ext cx="4238625" cy="718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1015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0"/>
            </p:custDataLst>
          </p:nvPr>
        </p:nvSpPr>
        <p:spPr>
          <a:xfrm>
            <a:off x="2495550" y="2404070"/>
            <a:ext cx="4238625" cy="1165622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2700" b="1" spc="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0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28905" marR="0" lvl="0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86080" marR="0" lvl="1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643255" marR="0" lvl="2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900430" marR="0" lvl="3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157605" marR="0" lvl="4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481641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087000" y="6481641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6457950" y="6481641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849" y="1798365"/>
            <a:ext cx="4828301" cy="329934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11" name="组合 10"/>
          <p:cNvGrpSpPr/>
          <p:nvPr>
            <p:custDataLst>
              <p:tags r:id="rId9"/>
            </p:custDataLst>
          </p:nvPr>
        </p:nvGrpSpPr>
        <p:grpSpPr>
          <a:xfrm>
            <a:off x="3800347" y="1983653"/>
            <a:ext cx="1613647" cy="1613648"/>
            <a:chOff x="7462576" y="1702608"/>
            <a:chExt cx="2151529" cy="2151530"/>
          </a:xfrm>
        </p:grpSpPr>
        <p:sp>
          <p:nvSpPr>
            <p:cNvPr id="12" name="矩形 11"/>
            <p:cNvSpPr/>
            <p:nvPr>
              <p:custDataLst>
                <p:tags r:id="rId10"/>
              </p:custDataLst>
            </p:nvPr>
          </p:nvSpPr>
          <p:spPr>
            <a:xfrm>
              <a:off x="7462576" y="1702608"/>
              <a:ext cx="2151529" cy="215153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rgbClr val="9FC093"/>
                </a:solidFill>
              </a:endParaRPr>
            </a:p>
          </p:txBody>
        </p:sp>
        <p:cxnSp>
          <p:nvCxnSpPr>
            <p:cNvPr id="13" name="直接连接符 12"/>
            <p:cNvCxnSpPr/>
            <p:nvPr>
              <p:custDataLst>
                <p:tags r:id="rId11"/>
              </p:custDataLst>
            </p:nvPr>
          </p:nvCxnSpPr>
          <p:spPr>
            <a:xfrm flipV="1">
              <a:off x="8098615" y="2033811"/>
              <a:ext cx="1" cy="29412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>
              <p:custDataLst>
                <p:tags r:id="rId12"/>
              </p:custDataLst>
            </p:nvPr>
          </p:nvCxnSpPr>
          <p:spPr>
            <a:xfrm>
              <a:off x="8098614" y="2043581"/>
              <a:ext cx="850137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>
              <p:custDataLst>
                <p:tags r:id="rId13"/>
              </p:custDataLst>
            </p:nvPr>
          </p:nvCxnSpPr>
          <p:spPr>
            <a:xfrm>
              <a:off x="8948751" y="2033809"/>
              <a:ext cx="0" cy="921227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>
              <p:custDataLst>
                <p:tags r:id="rId14"/>
              </p:custDataLst>
            </p:nvPr>
          </p:nvCxnSpPr>
          <p:spPr>
            <a:xfrm>
              <a:off x="8948751" y="3224408"/>
              <a:ext cx="0" cy="298529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>
              <p:custDataLst>
                <p:tags r:id="rId15"/>
              </p:custDataLst>
            </p:nvPr>
          </p:nvCxnSpPr>
          <p:spPr>
            <a:xfrm flipH="1" flipV="1">
              <a:off x="8098614" y="3513165"/>
              <a:ext cx="850137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>
              <p:custDataLst>
                <p:tags r:id="rId16"/>
              </p:custDataLst>
            </p:nvPr>
          </p:nvCxnSpPr>
          <p:spPr>
            <a:xfrm flipV="1">
              <a:off x="8098614" y="3319841"/>
              <a:ext cx="1" cy="20310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7"/>
            </p:custDataLst>
          </p:nvPr>
        </p:nvSpPr>
        <p:spPr>
          <a:xfrm>
            <a:off x="2740814" y="4307713"/>
            <a:ext cx="3729048" cy="748714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2700" b="1" spc="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0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128905" marR="0" lvl="0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86080" marR="0" lvl="1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643255" marR="0" lvl="2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900430" marR="0" lvl="3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157605" marR="0" lvl="4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4679158" y="1626121"/>
            <a:ext cx="3962432" cy="4041680"/>
          </a:xfrm>
        </p:spPr>
        <p:txBody>
          <a:bodyPr>
            <a:noAutofit/>
          </a:bodyPr>
          <a:lstStyle>
            <a:lvl1pPr>
              <a:defRPr sz="9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sz="9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sz="9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sz="9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sz="9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9" name="图片 18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0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125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28905" marR="0" lvl="0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86080" marR="0" lvl="1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643255" marR="0" lvl="2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900430" marR="0" lvl="3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157605" marR="0" lvl="4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2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125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3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28905" marR="0" lvl="0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86080" marR="0" lvl="1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643255" marR="0" lvl="2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900430" marR="0" lvl="3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157605" marR="0" lvl="4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659807" y="6458589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087000" y="6458589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6457950" y="6458589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0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86080" marR="0" lvl="1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643255" marR="0" lvl="2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900430" marR="0" lvl="3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157605" marR="0" lvl="4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1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28905" marR="0" lvl="0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5DCE22-8D7B-6642-9BA4-3368DE3477F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pic>
          <p:nvPicPr>
            <p:cNvPr id="11" name="图片 10"/>
            <p:cNvPicPr/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291213" y="258633"/>
              <a:ext cx="11606400" cy="6249600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 userDrawn="1"/>
          </p:nvGrpSpPr>
          <p:grpSpPr>
            <a:xfrm flipH="1"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13" name="图片 12"/>
              <p:cNvPicPr>
                <a:picLocks noChangeAspect="1"/>
              </p:cNvPicPr>
              <p:nvPr userDrawn="1">
                <p:custDataLst>
                  <p:tags r:id="rId5"/>
                </p:custDataLst>
              </p:nvPr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>
                <a:off x="0" y="0"/>
                <a:ext cx="1441281" cy="931817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 userDrawn="1">
                <p:custDataLst>
                  <p:tags r:id="rId7"/>
                </p:custDataLst>
              </p:nvPr>
            </p:nvPicPr>
            <p:blipFill rotWithShape="1">
              <a:blip r:embed="rId8"/>
              <a:srcRect/>
              <a:stretch>
                <a:fillRect/>
              </a:stretch>
            </p:blipFill>
            <p:spPr>
              <a:xfrm>
                <a:off x="11193506" y="5383306"/>
                <a:ext cx="998494" cy="1474694"/>
              </a:xfrm>
              <a:prstGeom prst="rect">
                <a:avLst/>
              </a:prstGeom>
            </p:spPr>
          </p:pic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9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0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pic>
          <p:nvPicPr>
            <p:cNvPr id="15" name="图片 14"/>
            <p:cNvPicPr/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291213" y="258633"/>
              <a:ext cx="11606400" cy="6249600"/>
            </a:xfrm>
            <a:prstGeom prst="rect">
              <a:avLst/>
            </a:prstGeom>
          </p:spPr>
        </p:pic>
        <p:grpSp>
          <p:nvGrpSpPr>
            <p:cNvPr id="16" name="组合 15"/>
            <p:cNvGrpSpPr/>
            <p:nvPr userDrawn="1"/>
          </p:nvGrpSpPr>
          <p:grpSpPr>
            <a:xfrm flipH="1"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17" name="图片 16"/>
              <p:cNvPicPr>
                <a:picLocks noChangeAspect="1"/>
              </p:cNvPicPr>
              <p:nvPr userDrawn="1">
                <p:custDataLst>
                  <p:tags r:id="rId5"/>
                </p:custDataLst>
              </p:nvPr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>
                <a:off x="0" y="0"/>
                <a:ext cx="1441281" cy="931817"/>
              </a:xfrm>
              <a:prstGeom prst="rect">
                <a:avLst/>
              </a:prstGeom>
            </p:spPr>
          </p:pic>
          <p:pic>
            <p:nvPicPr>
              <p:cNvPr id="18" name="图片 17"/>
              <p:cNvPicPr>
                <a:picLocks noChangeAspect="1"/>
              </p:cNvPicPr>
              <p:nvPr userDrawn="1">
                <p:custDataLst>
                  <p:tags r:id="rId7"/>
                </p:custDataLst>
              </p:nvPr>
            </p:nvPicPr>
            <p:blipFill rotWithShape="1">
              <a:blip r:embed="rId8"/>
              <a:srcRect/>
              <a:stretch>
                <a:fillRect/>
              </a:stretch>
            </p:blipFill>
            <p:spPr>
              <a:xfrm>
                <a:off x="11193506" y="5383306"/>
                <a:ext cx="998494" cy="1474694"/>
              </a:xfrm>
              <a:prstGeom prst="rect">
                <a:avLst/>
              </a:prstGeom>
            </p:spPr>
          </p:pic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2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rot="5400000">
            <a:off x="2276475" y="1836784"/>
            <a:ext cx="3184433" cy="4657725"/>
          </a:xfrm>
          <a:prstGeom prst="rect">
            <a:avLst/>
          </a:prstGeom>
        </p:spPr>
      </p:pic>
      <p:sp>
        <p:nvSpPr>
          <p:cNvPr id="7" name="副标题 2"/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2490600" y="4063834"/>
            <a:ext cx="4238625" cy="718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1015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2490412" y="2404800"/>
            <a:ext cx="4239000" cy="1166400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2700" b="1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7"/>
            </p:custDataLst>
          </p:nvPr>
        </p:nvSpPr>
        <p:spPr>
          <a:xfrm>
            <a:off x="502411" y="498476"/>
            <a:ext cx="8139178" cy="331473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8062913" y="45720"/>
            <a:ext cx="1081088" cy="9315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 flipH="1">
            <a:off x="0" y="5429250"/>
            <a:ext cx="748665" cy="14744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960835" y="2594250"/>
            <a:ext cx="7219950" cy="2583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16277" y="5775325"/>
            <a:ext cx="820102" cy="108712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3617595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/>
          <a:lstStyle>
            <a:lvl1pPr>
              <a:defRPr sz="2025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440100" y="2275650"/>
            <a:ext cx="2967300" cy="3069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3825900" y="1405930"/>
            <a:ext cx="4860000" cy="3815953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 rotWithShape="1">
          <a:blip r:embed="rId1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269605" y="5713730"/>
            <a:ext cx="866775" cy="1148715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025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459000" y="1763100"/>
            <a:ext cx="8231981" cy="621000"/>
          </a:xfrm>
        </p:spPr>
        <p:txBody>
          <a:bodyPr/>
          <a:lstStyle>
            <a:lvl1pPr algn="ctr"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59581" y="3236850"/>
            <a:ext cx="8224200" cy="25731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baseline="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 rotWithShape="1">
          <a:blip r:embed="rId1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50292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53600" y="740250"/>
            <a:ext cx="8232300" cy="423900"/>
          </a:xfrm>
        </p:spPr>
        <p:txBody>
          <a:bodyPr anchor="ctr"/>
          <a:lstStyle>
            <a:lvl1pPr algn="ctr"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453628" y="2082600"/>
            <a:ext cx="8243100" cy="2408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445500" y="5306850"/>
            <a:ext cx="8251200" cy="7587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34700" y="292846"/>
            <a:ext cx="8278200" cy="331473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4681800" y="2025000"/>
            <a:ext cx="4025700" cy="217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429300" y="4914450"/>
            <a:ext cx="4006800" cy="585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4689900" y="4910850"/>
            <a:ext cx="4025700" cy="585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 flipH="1">
            <a:off x="8062913" y="0"/>
            <a:ext cx="1081088" cy="93154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 rotWithShape="1">
          <a:blip r:embed="rId15"/>
          <a:srcRect/>
          <a:stretch>
            <a:fillRect/>
          </a:stretch>
        </p:blipFill>
        <p:spPr>
          <a:xfrm flipH="1">
            <a:off x="0" y="5383530"/>
            <a:ext cx="748665" cy="1474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3375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141810" y="4069800"/>
            <a:ext cx="6858000" cy="1242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>
            <a:off x="0" y="0"/>
            <a:ext cx="2068354" cy="17830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 rotWithShape="1">
          <a:blip r:embed="rId12"/>
          <a:srcRect/>
          <a:stretch>
            <a:fillRect/>
          </a:stretch>
        </p:blipFill>
        <p:spPr>
          <a:xfrm>
            <a:off x="7870507" y="4349750"/>
            <a:ext cx="1273492" cy="2508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226E4E-FDD3-524B-A013-5B89360F074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EECD09-FCCB-C047-BDAB-BF918D8EC82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426809-97BA-3542-A120-99129BFDA63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2D4D16-7EE0-B04D-AFD8-58AA971DA5D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817F35-76E3-A849-891D-A31E7C36896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5A8948-B67F-5648-B520-2E76408E413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13C22B-C51A-6E45-8D05-4E4DF37F75E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164.xml"/><Relationship Id="rId23" Type="http://schemas.openxmlformats.org/officeDocument/2006/relationships/tags" Target="../tags/tag163.xml"/><Relationship Id="rId22" Type="http://schemas.openxmlformats.org/officeDocument/2006/relationships/tags" Target="../tags/tag162.xml"/><Relationship Id="rId21" Type="http://schemas.openxmlformats.org/officeDocument/2006/relationships/tags" Target="../tags/tag161.xml"/><Relationship Id="rId20" Type="http://schemas.openxmlformats.org/officeDocument/2006/relationships/tags" Target="../tags/tag160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59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zh-CN" altLang="zh-CN" sz="2400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zh-CN" altLang="zh-CN" sz="2400"/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zh-CN" altLang="zh-CN" sz="2400"/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zh-CN" altLang="zh-CN" sz="2400"/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zh-CN" altLang="zh-CN" sz="2400"/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zh-CN" altLang="zh-CN" sz="2400"/>
          </a:p>
        </p:txBody>
      </p:sp>
      <p:sp>
        <p:nvSpPr>
          <p:cNvPr id="7176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zh-CN" altLang="zh-CN" sz="2400"/>
          </a:p>
        </p:txBody>
      </p:sp>
      <p:sp>
        <p:nvSpPr>
          <p:cNvPr id="717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717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179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400"/>
            </a:lvl1pPr>
          </a:lstStyle>
          <a:p>
            <a:endParaRPr lang="en-US" altLang="zh-CN"/>
          </a:p>
        </p:txBody>
      </p:sp>
      <p:sp>
        <p:nvSpPr>
          <p:cNvPr id="7180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ctr">
              <a:defRPr sz="1400"/>
            </a:lvl1pPr>
          </a:lstStyle>
          <a:p>
            <a:endParaRPr lang="en-US" altLang="zh-CN"/>
          </a:p>
        </p:txBody>
      </p:sp>
      <p:sp>
        <p:nvSpPr>
          <p:cNvPr id="7181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sz="1400"/>
            </a:lvl1pPr>
          </a:lstStyle>
          <a:p>
            <a:fld id="{6E6CBAB4-C64C-EA4B-A4B5-33A87099BFC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charset="0"/>
          <a:ea typeface="宋体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charset="0"/>
          <a:ea typeface="宋体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charset="0"/>
          <a:ea typeface="宋体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514350" rtl="0" eaLnBrk="1" fontAlgn="auto" latinLnBrk="0" hangingPunct="1">
        <a:lnSpc>
          <a:spcPct val="100000"/>
        </a:lnSpc>
        <a:spcBef>
          <a:spcPct val="0"/>
        </a:spcBef>
        <a:buNone/>
        <a:defRPr sz="1350" b="1" u="none" strike="noStrike" kern="1200" cap="none" spc="200" normalizeH="0">
          <a:solidFill>
            <a:schemeClr val="accent1"/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128905" indent="-128270" algn="l" defTabSz="514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9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386080" indent="-128270" algn="l" defTabSz="514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905510" algn="l"/>
        </a:tabLst>
        <a:defRPr sz="9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643255" indent="-128270" algn="l" defTabSz="514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9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900430" indent="-128270" algn="l" defTabSz="514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9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157605" indent="-128270" algn="l" defTabSz="514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9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1414780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6pPr>
      <a:lvl7pPr marL="1671955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7pPr>
      <a:lvl8pPr marL="1929130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8pPr>
      <a:lvl9pPr marL="2186305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" Type="http://schemas.openxmlformats.org/officeDocument/2006/relationships/tags" Target="../tags/tag165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31.xml"/><Relationship Id="rId8" Type="http://schemas.openxmlformats.org/officeDocument/2006/relationships/tags" Target="../tags/tag230.xml"/><Relationship Id="rId7" Type="http://schemas.openxmlformats.org/officeDocument/2006/relationships/tags" Target="../tags/tag229.xml"/><Relationship Id="rId6" Type="http://schemas.openxmlformats.org/officeDocument/2006/relationships/tags" Target="../tags/tag228.xml"/><Relationship Id="rId5" Type="http://schemas.openxmlformats.org/officeDocument/2006/relationships/image" Target="../media/image5.png"/><Relationship Id="rId4" Type="http://schemas.openxmlformats.org/officeDocument/2006/relationships/tags" Target="../tags/tag227.xml"/><Relationship Id="rId3" Type="http://schemas.openxmlformats.org/officeDocument/2006/relationships/image" Target="../media/image4.png"/><Relationship Id="rId2" Type="http://schemas.openxmlformats.org/officeDocument/2006/relationships/tags" Target="../tags/tag226.xml"/><Relationship Id="rId19" Type="http://schemas.openxmlformats.org/officeDocument/2006/relationships/vmlDrawing" Target="../drawings/vmlDrawing7.vml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235.xml"/><Relationship Id="rId16" Type="http://schemas.openxmlformats.org/officeDocument/2006/relationships/tags" Target="../tags/tag234.xml"/><Relationship Id="rId15" Type="http://schemas.openxmlformats.org/officeDocument/2006/relationships/image" Target="../media/image28.wmf"/><Relationship Id="rId14" Type="http://schemas.openxmlformats.org/officeDocument/2006/relationships/oleObject" Target="../embeddings/oleObject15.bin"/><Relationship Id="rId13" Type="http://schemas.openxmlformats.org/officeDocument/2006/relationships/tags" Target="../tags/tag233.xml"/><Relationship Id="rId12" Type="http://schemas.openxmlformats.org/officeDocument/2006/relationships/tags" Target="../tags/tag232.xml"/><Relationship Id="rId11" Type="http://schemas.openxmlformats.org/officeDocument/2006/relationships/image" Target="../media/image27.wmf"/><Relationship Id="rId10" Type="http://schemas.openxmlformats.org/officeDocument/2006/relationships/oleObject" Target="../embeddings/oleObject14.bin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wmf"/><Relationship Id="rId8" Type="http://schemas.openxmlformats.org/officeDocument/2006/relationships/oleObject" Target="../embeddings/oleObject16.bin"/><Relationship Id="rId7" Type="http://schemas.openxmlformats.org/officeDocument/2006/relationships/tags" Target="../tags/tag239.xml"/><Relationship Id="rId6" Type="http://schemas.openxmlformats.org/officeDocument/2006/relationships/tags" Target="../tags/tag238.xml"/><Relationship Id="rId5" Type="http://schemas.openxmlformats.org/officeDocument/2006/relationships/image" Target="../media/image5.png"/><Relationship Id="rId4" Type="http://schemas.openxmlformats.org/officeDocument/2006/relationships/tags" Target="../tags/tag237.xml"/><Relationship Id="rId3" Type="http://schemas.openxmlformats.org/officeDocument/2006/relationships/image" Target="../media/image4.png"/><Relationship Id="rId2" Type="http://schemas.openxmlformats.org/officeDocument/2006/relationships/tags" Target="../tags/tag236.xml"/><Relationship Id="rId15" Type="http://schemas.openxmlformats.org/officeDocument/2006/relationships/vmlDrawing" Target="../drawings/vmlDrawing8.v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241.xml"/><Relationship Id="rId12" Type="http://schemas.openxmlformats.org/officeDocument/2006/relationships/image" Target="../media/image30.wmf"/><Relationship Id="rId11" Type="http://schemas.openxmlformats.org/officeDocument/2006/relationships/oleObject" Target="../embeddings/oleObject17.bin"/><Relationship Id="rId10" Type="http://schemas.openxmlformats.org/officeDocument/2006/relationships/tags" Target="../tags/tag240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47.xml"/><Relationship Id="rId8" Type="http://schemas.openxmlformats.org/officeDocument/2006/relationships/tags" Target="../tags/tag246.xml"/><Relationship Id="rId7" Type="http://schemas.openxmlformats.org/officeDocument/2006/relationships/tags" Target="../tags/tag245.xml"/><Relationship Id="rId6" Type="http://schemas.openxmlformats.org/officeDocument/2006/relationships/tags" Target="../tags/tag244.xml"/><Relationship Id="rId5" Type="http://schemas.openxmlformats.org/officeDocument/2006/relationships/image" Target="../media/image5.png"/><Relationship Id="rId4" Type="http://schemas.openxmlformats.org/officeDocument/2006/relationships/tags" Target="../tags/tag243.xml"/><Relationship Id="rId3" Type="http://schemas.openxmlformats.org/officeDocument/2006/relationships/image" Target="../media/image4.png"/><Relationship Id="rId22" Type="http://schemas.openxmlformats.org/officeDocument/2006/relationships/vmlDrawing" Target="../drawings/vmlDrawing9.vml"/><Relationship Id="rId21" Type="http://schemas.openxmlformats.org/officeDocument/2006/relationships/slideLayout" Target="../slideLayouts/slideLayout18.xml"/><Relationship Id="rId20" Type="http://schemas.openxmlformats.org/officeDocument/2006/relationships/tags" Target="../tags/tag252.xml"/><Relationship Id="rId2" Type="http://schemas.openxmlformats.org/officeDocument/2006/relationships/tags" Target="../tags/tag242.xml"/><Relationship Id="rId19" Type="http://schemas.openxmlformats.org/officeDocument/2006/relationships/image" Target="../media/image33.wmf"/><Relationship Id="rId18" Type="http://schemas.openxmlformats.org/officeDocument/2006/relationships/oleObject" Target="../embeddings/oleObject20.bin"/><Relationship Id="rId17" Type="http://schemas.openxmlformats.org/officeDocument/2006/relationships/tags" Target="../tags/tag251.xml"/><Relationship Id="rId16" Type="http://schemas.openxmlformats.org/officeDocument/2006/relationships/tags" Target="../tags/tag250.xml"/><Relationship Id="rId15" Type="http://schemas.openxmlformats.org/officeDocument/2006/relationships/image" Target="../media/image32.wmf"/><Relationship Id="rId14" Type="http://schemas.openxmlformats.org/officeDocument/2006/relationships/oleObject" Target="../embeddings/oleObject19.bin"/><Relationship Id="rId13" Type="http://schemas.openxmlformats.org/officeDocument/2006/relationships/tags" Target="../tags/tag249.xml"/><Relationship Id="rId12" Type="http://schemas.openxmlformats.org/officeDocument/2006/relationships/tags" Target="../tags/tag248.xml"/><Relationship Id="rId11" Type="http://schemas.openxmlformats.org/officeDocument/2006/relationships/image" Target="../media/image31.wmf"/><Relationship Id="rId10" Type="http://schemas.openxmlformats.org/officeDocument/2006/relationships/oleObject" Target="../embeddings/oleObject18.bin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wmf"/><Relationship Id="rId8" Type="http://schemas.openxmlformats.org/officeDocument/2006/relationships/oleObject" Target="../embeddings/oleObject21.bin"/><Relationship Id="rId7" Type="http://schemas.openxmlformats.org/officeDocument/2006/relationships/tags" Target="../tags/tag256.xml"/><Relationship Id="rId6" Type="http://schemas.openxmlformats.org/officeDocument/2006/relationships/tags" Target="../tags/tag255.xml"/><Relationship Id="rId5" Type="http://schemas.openxmlformats.org/officeDocument/2006/relationships/image" Target="../media/image5.png"/><Relationship Id="rId4" Type="http://schemas.openxmlformats.org/officeDocument/2006/relationships/tags" Target="../tags/tag254.xml"/><Relationship Id="rId3" Type="http://schemas.openxmlformats.org/officeDocument/2006/relationships/image" Target="../media/image4.png"/><Relationship Id="rId2" Type="http://schemas.openxmlformats.org/officeDocument/2006/relationships/tags" Target="../tags/tag253.xml"/><Relationship Id="rId15" Type="http://schemas.openxmlformats.org/officeDocument/2006/relationships/vmlDrawing" Target="../drawings/vmlDrawing10.v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258.xml"/><Relationship Id="rId12" Type="http://schemas.openxmlformats.org/officeDocument/2006/relationships/image" Target="../media/image30.wmf"/><Relationship Id="rId11" Type="http://schemas.openxmlformats.org/officeDocument/2006/relationships/oleObject" Target="../embeddings/oleObject22.bin"/><Relationship Id="rId10" Type="http://schemas.openxmlformats.org/officeDocument/2006/relationships/tags" Target="../tags/tag257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62.xml"/><Relationship Id="rId8" Type="http://schemas.openxmlformats.org/officeDocument/2006/relationships/image" Target="../media/image34.wmf"/><Relationship Id="rId7" Type="http://schemas.openxmlformats.org/officeDocument/2006/relationships/oleObject" Target="../embeddings/oleObject23.bin"/><Relationship Id="rId6" Type="http://schemas.openxmlformats.org/officeDocument/2006/relationships/tags" Target="../tags/tag261.xml"/><Relationship Id="rId5" Type="http://schemas.openxmlformats.org/officeDocument/2006/relationships/image" Target="../media/image5.png"/><Relationship Id="rId4" Type="http://schemas.openxmlformats.org/officeDocument/2006/relationships/tags" Target="../tags/tag260.xml"/><Relationship Id="rId3" Type="http://schemas.openxmlformats.org/officeDocument/2006/relationships/image" Target="../media/image4.png"/><Relationship Id="rId2" Type="http://schemas.openxmlformats.org/officeDocument/2006/relationships/tags" Target="../tags/tag259.xml"/><Relationship Id="rId12" Type="http://schemas.openxmlformats.org/officeDocument/2006/relationships/vmlDrawing" Target="../drawings/vmlDrawing11.v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263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wmf"/><Relationship Id="rId8" Type="http://schemas.openxmlformats.org/officeDocument/2006/relationships/oleObject" Target="../embeddings/oleObject24.bin"/><Relationship Id="rId7" Type="http://schemas.openxmlformats.org/officeDocument/2006/relationships/tags" Target="../tags/tag267.xml"/><Relationship Id="rId6" Type="http://schemas.openxmlformats.org/officeDocument/2006/relationships/tags" Target="../tags/tag266.xml"/><Relationship Id="rId5" Type="http://schemas.openxmlformats.org/officeDocument/2006/relationships/image" Target="../media/image5.png"/><Relationship Id="rId4" Type="http://schemas.openxmlformats.org/officeDocument/2006/relationships/tags" Target="../tags/tag265.xml"/><Relationship Id="rId3" Type="http://schemas.openxmlformats.org/officeDocument/2006/relationships/image" Target="../media/image4.png"/><Relationship Id="rId20" Type="http://schemas.openxmlformats.org/officeDocument/2006/relationships/vmlDrawing" Target="../drawings/vmlDrawing12.vml"/><Relationship Id="rId2" Type="http://schemas.openxmlformats.org/officeDocument/2006/relationships/tags" Target="../tags/tag264.xml"/><Relationship Id="rId19" Type="http://schemas.openxmlformats.org/officeDocument/2006/relationships/slideLayout" Target="../slideLayouts/slideLayout18.xml"/><Relationship Id="rId18" Type="http://schemas.openxmlformats.org/officeDocument/2006/relationships/tags" Target="../tags/tag268.xml"/><Relationship Id="rId17" Type="http://schemas.openxmlformats.org/officeDocument/2006/relationships/image" Target="../media/image39.wmf"/><Relationship Id="rId16" Type="http://schemas.openxmlformats.org/officeDocument/2006/relationships/oleObject" Target="../embeddings/oleObject28.bin"/><Relationship Id="rId15" Type="http://schemas.openxmlformats.org/officeDocument/2006/relationships/image" Target="../media/image38.wmf"/><Relationship Id="rId14" Type="http://schemas.openxmlformats.org/officeDocument/2006/relationships/oleObject" Target="../embeddings/oleObject27.bin"/><Relationship Id="rId13" Type="http://schemas.openxmlformats.org/officeDocument/2006/relationships/image" Target="../media/image37.wmf"/><Relationship Id="rId12" Type="http://schemas.openxmlformats.org/officeDocument/2006/relationships/oleObject" Target="../embeddings/oleObject26.bin"/><Relationship Id="rId11" Type="http://schemas.openxmlformats.org/officeDocument/2006/relationships/image" Target="../media/image36.wmf"/><Relationship Id="rId10" Type="http://schemas.openxmlformats.org/officeDocument/2006/relationships/oleObject" Target="../embeddings/oleObject25.bin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171.xml"/><Relationship Id="rId6" Type="http://schemas.openxmlformats.org/officeDocument/2006/relationships/tags" Target="../tags/tag170.xml"/><Relationship Id="rId5" Type="http://schemas.openxmlformats.org/officeDocument/2006/relationships/image" Target="../media/image5.png"/><Relationship Id="rId4" Type="http://schemas.openxmlformats.org/officeDocument/2006/relationships/tags" Target="../tags/tag169.xml"/><Relationship Id="rId3" Type="http://schemas.openxmlformats.org/officeDocument/2006/relationships/image" Target="../media/image4.png"/><Relationship Id="rId2" Type="http://schemas.openxmlformats.org/officeDocument/2006/relationships/tags" Target="../tags/tag168.xml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176.xml"/><Relationship Id="rId7" Type="http://schemas.openxmlformats.org/officeDocument/2006/relationships/tags" Target="../tags/tag175.xml"/><Relationship Id="rId6" Type="http://schemas.openxmlformats.org/officeDocument/2006/relationships/tags" Target="../tags/tag174.xml"/><Relationship Id="rId5" Type="http://schemas.openxmlformats.org/officeDocument/2006/relationships/image" Target="../media/image5.png"/><Relationship Id="rId4" Type="http://schemas.openxmlformats.org/officeDocument/2006/relationships/tags" Target="../tags/tag173.xml"/><Relationship Id="rId3" Type="http://schemas.openxmlformats.org/officeDocument/2006/relationships/image" Target="../media/image4.png"/><Relationship Id="rId2" Type="http://schemas.openxmlformats.org/officeDocument/2006/relationships/tags" Target="../tags/tag172.xml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82.xml"/><Relationship Id="rId8" Type="http://schemas.openxmlformats.org/officeDocument/2006/relationships/tags" Target="../tags/tag181.xml"/><Relationship Id="rId7" Type="http://schemas.openxmlformats.org/officeDocument/2006/relationships/tags" Target="../tags/tag180.xml"/><Relationship Id="rId6" Type="http://schemas.openxmlformats.org/officeDocument/2006/relationships/tags" Target="../tags/tag179.xml"/><Relationship Id="rId5" Type="http://schemas.openxmlformats.org/officeDocument/2006/relationships/image" Target="../media/image5.png"/><Relationship Id="rId4" Type="http://schemas.openxmlformats.org/officeDocument/2006/relationships/tags" Target="../tags/tag178.xml"/><Relationship Id="rId3" Type="http://schemas.openxmlformats.org/officeDocument/2006/relationships/image" Target="../media/image4.png"/><Relationship Id="rId22" Type="http://schemas.openxmlformats.org/officeDocument/2006/relationships/vmlDrawing" Target="../drawings/vmlDrawing1.vml"/><Relationship Id="rId21" Type="http://schemas.openxmlformats.org/officeDocument/2006/relationships/slideLayout" Target="../slideLayouts/slideLayout18.xml"/><Relationship Id="rId20" Type="http://schemas.openxmlformats.org/officeDocument/2006/relationships/tags" Target="../tags/tag187.xml"/><Relationship Id="rId2" Type="http://schemas.openxmlformats.org/officeDocument/2006/relationships/tags" Target="../tags/tag177.xml"/><Relationship Id="rId19" Type="http://schemas.openxmlformats.org/officeDocument/2006/relationships/image" Target="../media/image16.wmf"/><Relationship Id="rId18" Type="http://schemas.openxmlformats.org/officeDocument/2006/relationships/oleObject" Target="../embeddings/oleObject3.bin"/><Relationship Id="rId17" Type="http://schemas.openxmlformats.org/officeDocument/2006/relationships/tags" Target="../tags/tag186.xml"/><Relationship Id="rId16" Type="http://schemas.openxmlformats.org/officeDocument/2006/relationships/tags" Target="../tags/tag185.xml"/><Relationship Id="rId15" Type="http://schemas.openxmlformats.org/officeDocument/2006/relationships/image" Target="../media/image15.wmf"/><Relationship Id="rId14" Type="http://schemas.openxmlformats.org/officeDocument/2006/relationships/oleObject" Target="../embeddings/oleObject2.bin"/><Relationship Id="rId13" Type="http://schemas.openxmlformats.org/officeDocument/2006/relationships/tags" Target="../tags/tag184.xml"/><Relationship Id="rId12" Type="http://schemas.openxmlformats.org/officeDocument/2006/relationships/tags" Target="../tags/tag183.xml"/><Relationship Id="rId11" Type="http://schemas.openxmlformats.org/officeDocument/2006/relationships/image" Target="../media/image14.wmf"/><Relationship Id="rId10" Type="http://schemas.openxmlformats.org/officeDocument/2006/relationships/oleObject" Target="../embeddings/oleObject1.bin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wmf"/><Relationship Id="rId8" Type="http://schemas.openxmlformats.org/officeDocument/2006/relationships/oleObject" Target="../embeddings/oleObject4.bin"/><Relationship Id="rId7" Type="http://schemas.openxmlformats.org/officeDocument/2006/relationships/tags" Target="../tags/tag191.xml"/><Relationship Id="rId6" Type="http://schemas.openxmlformats.org/officeDocument/2006/relationships/tags" Target="../tags/tag190.xml"/><Relationship Id="rId5" Type="http://schemas.openxmlformats.org/officeDocument/2006/relationships/image" Target="../media/image5.png"/><Relationship Id="rId4" Type="http://schemas.openxmlformats.org/officeDocument/2006/relationships/tags" Target="../tags/tag189.xml"/><Relationship Id="rId3" Type="http://schemas.openxmlformats.org/officeDocument/2006/relationships/image" Target="../media/image4.png"/><Relationship Id="rId2" Type="http://schemas.openxmlformats.org/officeDocument/2006/relationships/tags" Target="../tags/tag188.xml"/><Relationship Id="rId15" Type="http://schemas.openxmlformats.org/officeDocument/2006/relationships/vmlDrawing" Target="../drawings/vmlDrawing2.v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193.xml"/><Relationship Id="rId12" Type="http://schemas.openxmlformats.org/officeDocument/2006/relationships/image" Target="../media/image18.wmf"/><Relationship Id="rId11" Type="http://schemas.openxmlformats.org/officeDocument/2006/relationships/oleObject" Target="../embeddings/oleObject5.bin"/><Relationship Id="rId10" Type="http://schemas.openxmlformats.org/officeDocument/2006/relationships/tags" Target="../tags/tag192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99.xml"/><Relationship Id="rId8" Type="http://schemas.openxmlformats.org/officeDocument/2006/relationships/tags" Target="../tags/tag198.xml"/><Relationship Id="rId7" Type="http://schemas.openxmlformats.org/officeDocument/2006/relationships/tags" Target="../tags/tag197.xml"/><Relationship Id="rId6" Type="http://schemas.openxmlformats.org/officeDocument/2006/relationships/tags" Target="../tags/tag196.xml"/><Relationship Id="rId5" Type="http://schemas.openxmlformats.org/officeDocument/2006/relationships/image" Target="../media/image5.png"/><Relationship Id="rId4" Type="http://schemas.openxmlformats.org/officeDocument/2006/relationships/tags" Target="../tags/tag195.xml"/><Relationship Id="rId3" Type="http://schemas.openxmlformats.org/officeDocument/2006/relationships/image" Target="../media/image4.png"/><Relationship Id="rId2" Type="http://schemas.openxmlformats.org/officeDocument/2006/relationships/tags" Target="../tags/tag194.xml"/><Relationship Id="rId19" Type="http://schemas.openxmlformats.org/officeDocument/2006/relationships/vmlDrawing" Target="../drawings/vmlDrawing3.vml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203.xml"/><Relationship Id="rId16" Type="http://schemas.openxmlformats.org/officeDocument/2006/relationships/tags" Target="../tags/tag202.xml"/><Relationship Id="rId15" Type="http://schemas.openxmlformats.org/officeDocument/2006/relationships/image" Target="../media/image20.wmf"/><Relationship Id="rId14" Type="http://schemas.openxmlformats.org/officeDocument/2006/relationships/oleObject" Target="../embeddings/oleObject7.bin"/><Relationship Id="rId13" Type="http://schemas.openxmlformats.org/officeDocument/2006/relationships/tags" Target="../tags/tag201.xml"/><Relationship Id="rId12" Type="http://schemas.openxmlformats.org/officeDocument/2006/relationships/tags" Target="../tags/tag200.xml"/><Relationship Id="rId11" Type="http://schemas.openxmlformats.org/officeDocument/2006/relationships/image" Target="../media/image19.wmf"/><Relationship Id="rId10" Type="http://schemas.openxmlformats.org/officeDocument/2006/relationships/oleObject" Target="../embeddings/oleObject6.bin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wmf"/><Relationship Id="rId8" Type="http://schemas.openxmlformats.org/officeDocument/2006/relationships/oleObject" Target="../embeddings/oleObject8.bin"/><Relationship Id="rId7" Type="http://schemas.openxmlformats.org/officeDocument/2006/relationships/tags" Target="../tags/tag207.xml"/><Relationship Id="rId6" Type="http://schemas.openxmlformats.org/officeDocument/2006/relationships/tags" Target="../tags/tag206.xml"/><Relationship Id="rId5" Type="http://schemas.openxmlformats.org/officeDocument/2006/relationships/image" Target="../media/image5.png"/><Relationship Id="rId4" Type="http://schemas.openxmlformats.org/officeDocument/2006/relationships/tags" Target="../tags/tag205.xml"/><Relationship Id="rId3" Type="http://schemas.openxmlformats.org/officeDocument/2006/relationships/image" Target="../media/image4.png"/><Relationship Id="rId2" Type="http://schemas.openxmlformats.org/officeDocument/2006/relationships/tags" Target="../tags/tag204.xml"/><Relationship Id="rId15" Type="http://schemas.openxmlformats.org/officeDocument/2006/relationships/vmlDrawing" Target="../drawings/vmlDrawing4.v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209.xml"/><Relationship Id="rId12" Type="http://schemas.openxmlformats.org/officeDocument/2006/relationships/image" Target="../media/image22.wmf"/><Relationship Id="rId11" Type="http://schemas.openxmlformats.org/officeDocument/2006/relationships/oleObject" Target="../embeddings/oleObject9.bin"/><Relationship Id="rId10" Type="http://schemas.openxmlformats.org/officeDocument/2006/relationships/tags" Target="../tags/tag208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15.xml"/><Relationship Id="rId8" Type="http://schemas.openxmlformats.org/officeDocument/2006/relationships/tags" Target="../tags/tag214.xml"/><Relationship Id="rId7" Type="http://schemas.openxmlformats.org/officeDocument/2006/relationships/tags" Target="../tags/tag213.xml"/><Relationship Id="rId6" Type="http://schemas.openxmlformats.org/officeDocument/2006/relationships/tags" Target="../tags/tag212.xml"/><Relationship Id="rId5" Type="http://schemas.openxmlformats.org/officeDocument/2006/relationships/image" Target="../media/image5.png"/><Relationship Id="rId4" Type="http://schemas.openxmlformats.org/officeDocument/2006/relationships/tags" Target="../tags/tag211.xml"/><Relationship Id="rId3" Type="http://schemas.openxmlformats.org/officeDocument/2006/relationships/image" Target="../media/image4.png"/><Relationship Id="rId22" Type="http://schemas.openxmlformats.org/officeDocument/2006/relationships/vmlDrawing" Target="../drawings/vmlDrawing5.vml"/><Relationship Id="rId21" Type="http://schemas.openxmlformats.org/officeDocument/2006/relationships/slideLayout" Target="../slideLayouts/slideLayout18.xml"/><Relationship Id="rId20" Type="http://schemas.openxmlformats.org/officeDocument/2006/relationships/tags" Target="../tags/tag220.xml"/><Relationship Id="rId2" Type="http://schemas.openxmlformats.org/officeDocument/2006/relationships/tags" Target="../tags/tag210.xml"/><Relationship Id="rId19" Type="http://schemas.openxmlformats.org/officeDocument/2006/relationships/image" Target="../media/image25.wmf"/><Relationship Id="rId18" Type="http://schemas.openxmlformats.org/officeDocument/2006/relationships/oleObject" Target="../embeddings/oleObject12.bin"/><Relationship Id="rId17" Type="http://schemas.openxmlformats.org/officeDocument/2006/relationships/tags" Target="../tags/tag219.xml"/><Relationship Id="rId16" Type="http://schemas.openxmlformats.org/officeDocument/2006/relationships/tags" Target="../tags/tag218.xml"/><Relationship Id="rId15" Type="http://schemas.openxmlformats.org/officeDocument/2006/relationships/image" Target="../media/image24.wmf"/><Relationship Id="rId14" Type="http://schemas.openxmlformats.org/officeDocument/2006/relationships/oleObject" Target="../embeddings/oleObject11.bin"/><Relationship Id="rId13" Type="http://schemas.openxmlformats.org/officeDocument/2006/relationships/tags" Target="../tags/tag217.xml"/><Relationship Id="rId12" Type="http://schemas.openxmlformats.org/officeDocument/2006/relationships/tags" Target="../tags/tag216.xml"/><Relationship Id="rId11" Type="http://schemas.openxmlformats.org/officeDocument/2006/relationships/image" Target="../media/image23.wmf"/><Relationship Id="rId10" Type="http://schemas.openxmlformats.org/officeDocument/2006/relationships/oleObject" Target="../embeddings/oleObject10.bin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wmf"/><Relationship Id="rId8" Type="http://schemas.openxmlformats.org/officeDocument/2006/relationships/oleObject" Target="../embeddings/oleObject13.bin"/><Relationship Id="rId7" Type="http://schemas.openxmlformats.org/officeDocument/2006/relationships/tags" Target="../tags/tag224.xml"/><Relationship Id="rId6" Type="http://schemas.openxmlformats.org/officeDocument/2006/relationships/tags" Target="../tags/tag223.xml"/><Relationship Id="rId5" Type="http://schemas.openxmlformats.org/officeDocument/2006/relationships/image" Target="../media/image5.png"/><Relationship Id="rId4" Type="http://schemas.openxmlformats.org/officeDocument/2006/relationships/tags" Target="../tags/tag222.xml"/><Relationship Id="rId3" Type="http://schemas.openxmlformats.org/officeDocument/2006/relationships/image" Target="../media/image4.png"/><Relationship Id="rId2" Type="http://schemas.openxmlformats.org/officeDocument/2006/relationships/tags" Target="../tags/tag221.xml"/><Relationship Id="rId12" Type="http://schemas.openxmlformats.org/officeDocument/2006/relationships/vmlDrawing" Target="../drawings/vmlDrawing6.v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225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副标题 18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2486025" y="4063834"/>
            <a:ext cx="4238625" cy="718600"/>
          </a:xfrm>
        </p:spPr>
        <p:txBody>
          <a:bodyPr>
            <a:normAutofit/>
          </a:bodyPr>
          <a:p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公式法化简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667000" y="2438360"/>
            <a:ext cx="4238625" cy="1165622"/>
          </a:xfrm>
        </p:spPr>
        <p:txBody>
          <a:bodyPr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27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2.5 逻辑函数的化简 </a:t>
            </a:r>
            <a:endParaRPr lang="en-US" altLang="zh-CN" sz="27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8435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066800" y="2743200"/>
            <a:ext cx="7772400" cy="4114800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利用         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  用消因子法化简下列逻辑函数 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8436" name="Rectangle 4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182688" y="2017713"/>
            <a:ext cx="2170112" cy="573087"/>
          </a:xfrm>
          <a:prstGeom prst="rect">
            <a:avLst/>
          </a:prstGeom>
          <a:solidFill>
            <a:schemeClr val="dk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chemeClr val="dk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消因子法</a:t>
            </a:r>
            <a:endParaRPr lang="zh-CN" altLang="en-US" b="1">
              <a:solidFill>
                <a:schemeClr val="dk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437" name="Rectangle 5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0" y="3144838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8438" name="Object 6"/>
          <p:cNvGraphicFramePr>
            <a:graphicFrameLocks noChangeAspect="1"/>
          </p:cNvGraphicFramePr>
          <p:nvPr>
            <p:custDataLst>
              <p:tags r:id="rId9"/>
            </p:custDataLst>
          </p:nvPr>
        </p:nvGraphicFramePr>
        <p:xfrm>
          <a:off x="2514600" y="2743200"/>
          <a:ext cx="2714625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3" name="Equation" r:id="rId10" imgW="977265" imgH="203200" progId="Equation.DSMT4">
                  <p:embed/>
                </p:oleObj>
              </mc:Choice>
              <mc:Fallback>
                <p:oleObj name="Equation" r:id="rId10" imgW="977265" imgH="203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2743200"/>
                        <a:ext cx="2714625" cy="557213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9" name="Rectangle 7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0" y="3106738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8440" name="Object 8"/>
          <p:cNvGraphicFramePr>
            <a:graphicFrameLocks noChangeAspect="1"/>
          </p:cNvGraphicFramePr>
          <p:nvPr>
            <p:custDataLst>
              <p:tags r:id="rId13"/>
            </p:custDataLst>
          </p:nvPr>
        </p:nvGraphicFramePr>
        <p:xfrm>
          <a:off x="2971800" y="4038600"/>
          <a:ext cx="2432050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4" name="Equation" r:id="rId14" imgW="875665" imgH="254000" progId="Equation.DSMT4">
                  <p:embed/>
                </p:oleObj>
              </mc:Choice>
              <mc:Fallback>
                <p:oleObj name="Equation" r:id="rId14" imgW="875665" imgH="2540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4038600"/>
                        <a:ext cx="2432050" cy="693738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1" name="Rectangle 9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0" y="3116263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14" name="Rectangle 2"/>
          <p:cNvSpPr>
            <a:spLocks noGrp="1" noChangeArrowheads="1"/>
          </p:cNvSpPr>
          <p:nvPr/>
        </p:nvSpPr>
        <p:spPr>
          <a:xfrm>
            <a:off x="1151255" y="1001395"/>
            <a:ext cx="7792720" cy="6750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b" anchorCtr="0" compatLnSpc="1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zh-CN" altLang="en-US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逻辑函数的化简</a:t>
            </a:r>
            <a:r>
              <a:rPr lang="en-US" altLang="zh-CN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——</a:t>
            </a:r>
            <a:r>
              <a:rPr lang="zh-CN" altLang="en-US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公式法化简</a:t>
            </a:r>
            <a:endParaRPr lang="zh-CN" altLang="en-US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</p:spTree>
    <p:custDataLst>
      <p:tags r:id="rId1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9459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/>
            <a:r>
              <a:rPr lang="zh-CN" altLang="en-US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课堂练习</a:t>
            </a:r>
            <a:endParaRPr lang="zh-CN" altLang="en-US" sz="2800" b="1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l" defTabSz="914400"/>
            <a:endParaRPr lang="zh-CN" altLang="en-US" sz="2800" b="1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19460" name="Object 4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2881313" y="2681288"/>
          <a:ext cx="3443287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2" name="Equation" r:id="rId8" imgW="1116965" imgH="254000" progId="Equation.DSMT4">
                  <p:embed/>
                </p:oleObj>
              </mc:Choice>
              <mc:Fallback>
                <p:oleObj name="Equation" r:id="rId8" imgW="1116965" imgH="2540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1313" y="2681288"/>
                        <a:ext cx="3443287" cy="7874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1" name="Object 5"/>
          <p:cNvGraphicFramePr>
            <a:graphicFrameLocks noChangeAspect="1"/>
          </p:cNvGraphicFramePr>
          <p:nvPr>
            <p:custDataLst>
              <p:tags r:id="rId10"/>
            </p:custDataLst>
          </p:nvPr>
        </p:nvGraphicFramePr>
        <p:xfrm>
          <a:off x="2717800" y="3733800"/>
          <a:ext cx="4140200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3" name="Equation" r:id="rId11" imgW="1256665" imgH="254000" progId="Equation.DSMT4">
                  <p:embed/>
                </p:oleObj>
              </mc:Choice>
              <mc:Fallback>
                <p:oleObj name="Equation" r:id="rId11" imgW="1256665" imgH="2540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800" y="3733800"/>
                        <a:ext cx="4140200" cy="841375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4" name="Rectangle 2"/>
          <p:cNvSpPr>
            <a:spLocks noGrp="1" noChangeArrowheads="1"/>
          </p:cNvSpPr>
          <p:nvPr/>
        </p:nvSpPr>
        <p:spPr>
          <a:xfrm>
            <a:off x="1151255" y="1001395"/>
            <a:ext cx="7792720" cy="6750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b" anchorCtr="0" compatLnSpc="1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zh-CN" altLang="en-US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逻辑函数的化简</a:t>
            </a:r>
            <a:r>
              <a:rPr lang="en-US" altLang="zh-CN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——</a:t>
            </a:r>
            <a:r>
              <a:rPr lang="zh-CN" altLang="en-US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公式法化简</a:t>
            </a:r>
            <a:endParaRPr lang="zh-CN" altLang="en-US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</p:spTree>
    <p:custDataLst>
      <p:tags r:id="rId1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04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zh-CN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逻辑函数的化简</a:t>
            </a:r>
            <a:r>
              <a:rPr lang="en-US" alt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——</a:t>
            </a:r>
            <a:r>
              <a:rPr lang="zh-CN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公式法化简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066800" y="2743200"/>
            <a:ext cx="7772400" cy="4114800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利用         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  用配项法化简下列逻辑函数 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0484" name="Rectangle 4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182688" y="2017713"/>
            <a:ext cx="1484312" cy="573087"/>
          </a:xfrm>
          <a:prstGeom prst="rect">
            <a:avLst/>
          </a:prstGeom>
          <a:solidFill>
            <a:schemeClr val="dk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chemeClr val="dk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配项法</a:t>
            </a:r>
            <a:endParaRPr lang="zh-CN" altLang="en-US" b="1">
              <a:solidFill>
                <a:schemeClr val="dk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485" name="Rectangle 5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0" y="3144838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0486" name="Object 6"/>
          <p:cNvGraphicFramePr>
            <a:graphicFrameLocks noChangeAspect="1"/>
          </p:cNvGraphicFramePr>
          <p:nvPr>
            <p:custDataLst>
              <p:tags r:id="rId9"/>
            </p:custDataLst>
          </p:nvPr>
        </p:nvGraphicFramePr>
        <p:xfrm>
          <a:off x="2438400" y="2667000"/>
          <a:ext cx="3668713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1" name="Equation" r:id="rId10" imgW="1320165" imgH="215900" progId="Equation.DSMT4">
                  <p:embed/>
                </p:oleObj>
              </mc:Choice>
              <mc:Fallback>
                <p:oleObj name="Equation" r:id="rId10" imgW="1320165" imgH="2159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2667000"/>
                        <a:ext cx="3668713" cy="592138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7" name="Rectangle 7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0" y="3106738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0488" name="Object 8"/>
          <p:cNvGraphicFramePr>
            <a:graphicFrameLocks noChangeAspect="1"/>
          </p:cNvGraphicFramePr>
          <p:nvPr>
            <p:custDataLst>
              <p:tags r:id="rId13"/>
            </p:custDataLst>
          </p:nvPr>
        </p:nvGraphicFramePr>
        <p:xfrm>
          <a:off x="2479675" y="4038600"/>
          <a:ext cx="3713163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2" name="Equation" r:id="rId14" imgW="1524000" imgH="254000" progId="Equation.DSMT4">
                  <p:embed/>
                </p:oleObj>
              </mc:Choice>
              <mc:Fallback>
                <p:oleObj name="Equation" r:id="rId14" imgW="1524000" imgH="2540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9675" y="4038600"/>
                        <a:ext cx="3713163" cy="60960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9" name="Rectangle 9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0" y="3116263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0490" name="Object 10"/>
          <p:cNvGraphicFramePr>
            <a:graphicFrameLocks noChangeAspect="1"/>
          </p:cNvGraphicFramePr>
          <p:nvPr>
            <p:custDataLst>
              <p:tags r:id="rId17"/>
            </p:custDataLst>
          </p:nvPr>
        </p:nvGraphicFramePr>
        <p:xfrm>
          <a:off x="2514600" y="4953000"/>
          <a:ext cx="3581400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3" name="Equation" r:id="rId18" imgW="1562100" imgH="254000" progId="Equation.DSMT4">
                  <p:embed/>
                </p:oleObj>
              </mc:Choice>
              <mc:Fallback>
                <p:oleObj name="Equation" r:id="rId18" imgW="1562100" imgH="2540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4953000"/>
                        <a:ext cx="3581400" cy="582613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0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zh-CN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逻辑函数的化简</a:t>
            </a:r>
            <a:r>
              <a:rPr lang="en-US" alt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——</a:t>
            </a:r>
            <a:r>
              <a:rPr lang="zh-CN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公式法化简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/>
            <a:r>
              <a:rPr lang="zh-CN" altLang="en-US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课堂练习</a:t>
            </a:r>
            <a:endParaRPr lang="zh-CN" altLang="en-US" b="1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l" defTabSz="914400"/>
            <a:endParaRPr lang="zh-CN" altLang="en-US" b="1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21508" name="Object 4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2743200" y="2743200"/>
          <a:ext cx="3429000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0" name="Equation" r:id="rId8" imgW="1116965" imgH="254000" progId="Equation.DSMT4">
                  <p:embed/>
                </p:oleObj>
              </mc:Choice>
              <mc:Fallback>
                <p:oleObj name="Equation" r:id="rId8" imgW="1116965" imgH="2540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2743200"/>
                        <a:ext cx="3429000" cy="784225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9" name="Object 5"/>
          <p:cNvGraphicFramePr>
            <a:graphicFrameLocks noChangeAspect="1"/>
          </p:cNvGraphicFramePr>
          <p:nvPr>
            <p:custDataLst>
              <p:tags r:id="rId10"/>
            </p:custDataLst>
          </p:nvPr>
        </p:nvGraphicFramePr>
        <p:xfrm>
          <a:off x="2717800" y="3733800"/>
          <a:ext cx="4216400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1" name="Equation" r:id="rId11" imgW="1256665" imgH="254000" progId="Equation.DSMT4">
                  <p:embed/>
                </p:oleObj>
              </mc:Choice>
              <mc:Fallback>
                <p:oleObj name="Equation" r:id="rId11" imgW="1256665" imgH="2540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800" y="3733800"/>
                        <a:ext cx="4216400" cy="85725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graphicFrame>
        <p:nvGraphicFramePr>
          <p:cNvPr id="17410" name="Object 2"/>
          <p:cNvGraphicFramePr>
            <a:graphicFrameLocks noChangeAspect="1"/>
          </p:cNvGraphicFramePr>
          <p:nvPr>
            <p:ph type="title" idx="4294967295"/>
            <p:custDataLst>
              <p:tags r:id="rId6"/>
            </p:custDataLst>
          </p:nvPr>
        </p:nvGraphicFramePr>
        <p:xfrm>
          <a:off x="1350645" y="2971800"/>
          <a:ext cx="7793355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3" name="Equation" r:id="rId7" imgW="3416300" imgH="304800" progId="Equation.DSMT4">
                  <p:embed/>
                </p:oleObj>
              </mc:Choice>
              <mc:Fallback>
                <p:oleObj name="Equation" r:id="rId7" imgW="3416300" imgH="3048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0645" y="2971800"/>
                        <a:ext cx="7793355" cy="695325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1" name="Rectangle 3"/>
          <p:cNvSpPr>
            <a:spLocks noGrp="1" noChangeArrowheads="1"/>
          </p:cNvSpPr>
          <p:nvPr>
            <p:ph type="body" idx="4294967295"/>
            <p:custDataLst>
              <p:tags r:id="rId9"/>
            </p:custDataLst>
          </p:nvPr>
        </p:nvSpPr>
        <p:spPr>
          <a:xfrm>
            <a:off x="1182688" y="2017713"/>
            <a:ext cx="7772400" cy="4114800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/>
            <a:r>
              <a:rPr lang="zh-CN" altLang="en-US" b="1" u="sng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综合应用</a:t>
            </a:r>
            <a:endParaRPr lang="zh-CN" altLang="en-US" b="1" u="sng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l" defTabSz="914400"/>
            <a:endParaRPr lang="zh-CN" altLang="en-US" b="1" u="sng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l" defTabSz="914400"/>
            <a:endParaRPr lang="zh-CN" altLang="en-US" b="1" u="sng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l" defTabSz="914400"/>
            <a:r>
              <a:rPr lang="zh-CN" altLang="en-US" b="1" u="sng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公式法的缺点</a:t>
            </a:r>
            <a:endParaRPr lang="zh-CN" altLang="en-US" b="1" u="sng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314" name="Rectangle 2"/>
          <p:cNvSpPr>
            <a:spLocks noGrp="1" noChangeArrowheads="1"/>
          </p:cNvSpPr>
          <p:nvPr/>
        </p:nvSpPr>
        <p:spPr>
          <a:xfrm>
            <a:off x="1151255" y="1001395"/>
            <a:ext cx="7792720" cy="6750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b" anchorCtr="0" compatLnSpc="1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zh-CN" altLang="en-US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逻辑函数的化简</a:t>
            </a:r>
            <a:r>
              <a:rPr lang="en-US" altLang="zh-CN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——</a:t>
            </a:r>
            <a:r>
              <a:rPr lang="zh-CN" altLang="en-US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公式法化简</a:t>
            </a:r>
            <a:endParaRPr lang="zh-CN" altLang="en-US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31753" name="Rectangle 9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90600" y="3048000"/>
            <a:ext cx="7696200" cy="35052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1255" y="832485"/>
            <a:ext cx="7792720" cy="843915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zh-CN" altLang="en-US" sz="3600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旗黑-85S" charset="0"/>
                <a:ea typeface="黑体" panose="02010609060101010101" charset="-122"/>
                <a:cs typeface="汉仪旗黑-85S" charset="0"/>
                <a:sym typeface="+mn-ea"/>
              </a:rPr>
              <a:t>作业</a:t>
            </a:r>
            <a:endParaRPr lang="zh-CN" altLang="en-US" sz="3600" b="1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汉仪旗黑-85S" charset="0"/>
              <a:ea typeface="黑体" panose="02010609060101010101" charset="-122"/>
              <a:cs typeface="汉仪旗黑-85S" charset="0"/>
              <a:sym typeface="+mn-ea"/>
            </a:endParaRP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4294967295"/>
            <p:custDataLst>
              <p:tags r:id="rId7"/>
            </p:custDataLst>
          </p:nvPr>
        </p:nvSpPr>
        <p:spPr>
          <a:xfrm>
            <a:off x="837883" y="1599883"/>
            <a:ext cx="7772400" cy="954087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  <a:scene3d>
              <a:camera prst="orthographicFront"/>
              <a:lightRig rig="threePt" dir="t"/>
            </a:scene3d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用逻辑代数的基本公式和定律、规则来化简以下式子。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l" defTabSz="914400"/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31748" name="Object 4"/>
          <p:cNvGraphicFramePr>
            <a:graphicFrameLocks noChangeAspect="1"/>
          </p:cNvGraphicFramePr>
          <p:nvPr/>
        </p:nvGraphicFramePr>
        <p:xfrm>
          <a:off x="1371600" y="3124200"/>
          <a:ext cx="2895600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4" name="Equation" r:id="rId8" imgW="1028065" imgH="254000" progId="Equation.DSMT4">
                  <p:embed/>
                </p:oleObj>
              </mc:Choice>
              <mc:Fallback>
                <p:oleObj name="Equation" r:id="rId8" imgW="1028065" imgH="2540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124200"/>
                        <a:ext cx="2895600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9" name="Object 5"/>
          <p:cNvGraphicFramePr>
            <a:graphicFrameLocks noChangeAspect="1"/>
          </p:cNvGraphicFramePr>
          <p:nvPr/>
        </p:nvGraphicFramePr>
        <p:xfrm>
          <a:off x="4572000" y="3124200"/>
          <a:ext cx="3962400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5" name="Equation" r:id="rId10" imgW="1574800" imgH="304800" progId="Equation.DSMT4">
                  <p:embed/>
                </p:oleObj>
              </mc:Choice>
              <mc:Fallback>
                <p:oleObj name="Equation" r:id="rId10" imgW="1574800" imgH="304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124200"/>
                        <a:ext cx="3962400" cy="765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0" name="Object 6"/>
          <p:cNvGraphicFramePr>
            <a:graphicFrameLocks noChangeAspect="1"/>
          </p:cNvGraphicFramePr>
          <p:nvPr/>
        </p:nvGraphicFramePr>
        <p:xfrm>
          <a:off x="1371600" y="3962400"/>
          <a:ext cx="4572000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6" name="Equation" r:id="rId12" imgW="1866265" imgH="304800" progId="Equation.DSMT4">
                  <p:embed/>
                </p:oleObj>
              </mc:Choice>
              <mc:Fallback>
                <p:oleObj name="Equation" r:id="rId12" imgW="1866265" imgH="3048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962400"/>
                        <a:ext cx="4572000" cy="744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1" name="Object 7"/>
          <p:cNvGraphicFramePr>
            <a:graphicFrameLocks noChangeAspect="1"/>
          </p:cNvGraphicFramePr>
          <p:nvPr/>
        </p:nvGraphicFramePr>
        <p:xfrm>
          <a:off x="1295400" y="4876800"/>
          <a:ext cx="7162800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7" name="Equation" r:id="rId14" imgW="2527300" imgH="254000" progId="Equation.DSMT4">
                  <p:embed/>
                </p:oleObj>
              </mc:Choice>
              <mc:Fallback>
                <p:oleObj name="Equation" r:id="rId14" imgW="2527300" imgH="2540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876800"/>
                        <a:ext cx="7162800" cy="71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2" name="Object 8"/>
          <p:cNvGraphicFramePr>
            <a:graphicFrameLocks noChangeAspect="1"/>
          </p:cNvGraphicFramePr>
          <p:nvPr/>
        </p:nvGraphicFramePr>
        <p:xfrm>
          <a:off x="1295400" y="5715000"/>
          <a:ext cx="37338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8" name="Equation" r:id="rId16" imgW="1473200" imgH="304800" progId="Equation.DSMT4">
                  <p:embed/>
                </p:oleObj>
              </mc:Choice>
              <mc:Fallback>
                <p:oleObj name="Equation" r:id="rId16" imgW="1473200" imgH="3048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5715000"/>
                        <a:ext cx="3733800" cy="77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逻辑函数的化简</a:t>
            </a:r>
            <a:r>
              <a:rPr lang="en-US" alt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——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公式法化简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/>
            <a:r>
              <a:rPr lang="zh-CN" altLang="en-US" sz="2400" b="1" u="sng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方法</a:t>
            </a:r>
            <a:r>
              <a:rPr lang="zh-CN" altLang="en-US" sz="2400" b="1" u="sng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:公式化简和卡诺图化简</a:t>
            </a:r>
            <a:r>
              <a:rPr lang="zh-CN" altLang="en-US" sz="2400" b="1" u="sng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endParaRPr lang="zh-CN" altLang="en-US" sz="2400" b="1" u="sng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defTabSz="914400">
              <a:buNone/>
            </a:pPr>
            <a:r>
              <a:rPr lang="zh-CN" altLang="en-US" sz="24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逻辑函数化简的原则 </a:t>
            </a:r>
            <a:endParaRPr lang="zh-CN" altLang="en-US" sz="2400" b="1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defTabSz="914400">
              <a:buNone/>
            </a:pPr>
            <a:r>
              <a:rPr lang="zh-CN" altLang="en-US" sz="24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·</a:t>
            </a:r>
            <a:r>
              <a:rPr lang="zh-CN" altLang="en-US" sz="24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逻辑函数是以与或表达式给出的，则要求其与项最少</a:t>
            </a:r>
            <a:endParaRPr lang="zh-CN" altLang="en-US" sz="2400" b="1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defTabSz="914400">
              <a:buNone/>
            </a:pPr>
            <a:r>
              <a:rPr lang="zh-CN" altLang="en-US" sz="24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·</a:t>
            </a:r>
            <a:r>
              <a:rPr lang="zh-CN" altLang="en-US" sz="24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逻辑函数是以或与表达式给出的，则要求其</a:t>
            </a:r>
            <a:r>
              <a:rPr lang="zh-CN" altLang="en-US" sz="24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或项最少 </a:t>
            </a:r>
            <a:endParaRPr lang="zh-CN" altLang="en-US" sz="2400" b="1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12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zh-CN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逻辑函数的化简</a:t>
            </a:r>
            <a:r>
              <a:rPr lang="en-US" alt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——</a:t>
            </a:r>
            <a:r>
              <a:rPr lang="zh-CN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公式法化简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914400" y="2743200"/>
            <a:ext cx="7391400" cy="4114800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/>
            <a:r>
              <a:rPr lang="zh-CN" altLang="en-US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利用基本公式和常用公式消去多余的与项和变量个数，以得到最简的</a:t>
            </a:r>
            <a:r>
              <a:rPr lang="zh-CN" altLang="en-US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与</a:t>
            </a:r>
            <a:r>
              <a:rPr lang="zh-CN" altLang="en-US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</a:t>
            </a:r>
            <a:r>
              <a:rPr lang="zh-CN" altLang="en-US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表达式。</a:t>
            </a:r>
            <a:endParaRPr lang="zh-CN" altLang="en-US" sz="2800" b="1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1269" name="Rectangle 5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182688" y="2017713"/>
            <a:ext cx="2779712" cy="573087"/>
          </a:xfrm>
          <a:prstGeom prst="rect">
            <a:avLst/>
          </a:prstGeom>
          <a:solidFill>
            <a:schemeClr val="dk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chemeClr val="dk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公式化简法</a:t>
            </a:r>
            <a:endParaRPr lang="zh-CN" altLang="en-US" b="1">
              <a:solidFill>
                <a:schemeClr val="dk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22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zh-CN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逻辑函数的化简</a:t>
            </a:r>
            <a:r>
              <a:rPr lang="en-US" alt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——</a:t>
            </a:r>
            <a:r>
              <a:rPr lang="zh-CN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公式法化简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066800" y="2743200"/>
            <a:ext cx="7772400" cy="4114800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利用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  用并项法化简下列逻辑函数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292" name="Rectangle 4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182688" y="2017713"/>
            <a:ext cx="1484312" cy="573087"/>
          </a:xfrm>
          <a:prstGeom prst="rect">
            <a:avLst/>
          </a:prstGeom>
          <a:solidFill>
            <a:schemeClr val="dk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chemeClr val="dk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并项法</a:t>
            </a:r>
            <a:endParaRPr lang="zh-CN" altLang="en-US" b="1">
              <a:solidFill>
                <a:schemeClr val="dk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4" name="Rectangle 6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0" y="3144838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2293" name="Object 5"/>
          <p:cNvGraphicFramePr>
            <a:graphicFrameLocks noChangeAspect="1"/>
          </p:cNvGraphicFramePr>
          <p:nvPr>
            <p:custDataLst>
              <p:tags r:id="rId9"/>
            </p:custDataLst>
          </p:nvPr>
        </p:nvGraphicFramePr>
        <p:xfrm>
          <a:off x="2362200" y="2743200"/>
          <a:ext cx="2362200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9" name="Equation" r:id="rId10" imgW="850265" imgH="203200" progId="Equation.DSMT4">
                  <p:embed/>
                </p:oleObj>
              </mc:Choice>
              <mc:Fallback>
                <p:oleObj name="Equation" r:id="rId10" imgW="850265" imgH="203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2743200"/>
                        <a:ext cx="2362200" cy="557213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6" name="Rectangle 8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0" y="3106738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2295" name="Object 7"/>
          <p:cNvGraphicFramePr>
            <a:graphicFrameLocks noChangeAspect="1"/>
          </p:cNvGraphicFramePr>
          <p:nvPr>
            <p:custDataLst>
              <p:tags r:id="rId13"/>
            </p:custDataLst>
          </p:nvPr>
        </p:nvGraphicFramePr>
        <p:xfrm>
          <a:off x="2667000" y="3962400"/>
          <a:ext cx="3124200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0" name="Equation" r:id="rId14" imgW="1282700" imgH="279400" progId="Equation.DSMT4">
                  <p:embed/>
                </p:oleObj>
              </mc:Choice>
              <mc:Fallback>
                <p:oleObj name="Equation" r:id="rId14" imgW="1282700" imgH="2794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3962400"/>
                        <a:ext cx="3124200" cy="671513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8" name="Rectangle 10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0" y="3116263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2297" name="Object 9"/>
          <p:cNvGraphicFramePr>
            <a:graphicFrameLocks noChangeAspect="1"/>
          </p:cNvGraphicFramePr>
          <p:nvPr>
            <p:custDataLst>
              <p:tags r:id="rId17"/>
            </p:custDataLst>
          </p:nvPr>
        </p:nvGraphicFramePr>
        <p:xfrm>
          <a:off x="2667000" y="5105400"/>
          <a:ext cx="4465638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1" name="Equation" r:id="rId18" imgW="1841500" imgH="254000" progId="Equation.DSMT4">
                  <p:embed/>
                </p:oleObj>
              </mc:Choice>
              <mc:Fallback>
                <p:oleObj name="Equation" r:id="rId18" imgW="1841500" imgH="2540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5105400"/>
                        <a:ext cx="4465638" cy="623888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2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337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zh-CN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逻辑函数的化简</a:t>
            </a:r>
            <a:r>
              <a:rPr lang="en-US" alt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——</a:t>
            </a:r>
            <a:r>
              <a:rPr lang="zh-CN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公式法化简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/>
            <a:r>
              <a:rPr lang="zh-CN" altLang="en-US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课堂练习</a:t>
            </a:r>
            <a:endParaRPr lang="zh-CN" altLang="en-US" sz="2800" b="1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l" defTabSz="914400"/>
            <a:endParaRPr lang="zh-CN" altLang="en-US" sz="2800" b="1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33796" name="Object 4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2527300" y="2819400"/>
          <a:ext cx="3557588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8" name="Equation" r:id="rId8" imgW="1396365" imgH="254000" progId="Equation.DSMT4">
                  <p:embed/>
                </p:oleObj>
              </mc:Choice>
              <mc:Fallback>
                <p:oleObj name="Equation" r:id="rId8" imgW="1396365" imgH="2540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7300" y="2819400"/>
                        <a:ext cx="3557588" cy="64770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7" name="Object 5"/>
          <p:cNvGraphicFramePr>
            <a:graphicFrameLocks noChangeAspect="1"/>
          </p:cNvGraphicFramePr>
          <p:nvPr>
            <p:custDataLst>
              <p:tags r:id="rId10"/>
            </p:custDataLst>
          </p:nvPr>
        </p:nvGraphicFramePr>
        <p:xfrm>
          <a:off x="2606675" y="3733800"/>
          <a:ext cx="4997450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9" name="Equation" r:id="rId11" imgW="2108200" imgH="254000" progId="Equation.DSMT4">
                  <p:embed/>
                </p:oleObj>
              </mc:Choice>
              <mc:Fallback>
                <p:oleObj name="Equation" r:id="rId11" imgW="2108200" imgH="2540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6675" y="3733800"/>
                        <a:ext cx="4997450" cy="601663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327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zh-CN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逻辑函数的化简</a:t>
            </a:r>
            <a:r>
              <a:rPr lang="en-US" alt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——</a:t>
            </a:r>
            <a:r>
              <a:rPr lang="zh-CN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公式法化简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066800" y="2743200"/>
            <a:ext cx="7772400" cy="2496820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利用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  用吸收法化简下列逻辑函数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2772" name="Rectangle 4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182688" y="2017713"/>
            <a:ext cx="1484312" cy="573087"/>
          </a:xfrm>
          <a:prstGeom prst="rect">
            <a:avLst/>
          </a:prstGeom>
          <a:solidFill>
            <a:schemeClr val="dk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chemeClr val="dk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吸收法</a:t>
            </a:r>
            <a:endParaRPr lang="zh-CN" altLang="en-US" b="1">
              <a:solidFill>
                <a:schemeClr val="dk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773" name="Rectangle 5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0" y="3144838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2774" name="Object 6"/>
          <p:cNvGraphicFramePr>
            <a:graphicFrameLocks noChangeAspect="1"/>
          </p:cNvGraphicFramePr>
          <p:nvPr>
            <p:custDataLst>
              <p:tags r:id="rId9"/>
            </p:custDataLst>
          </p:nvPr>
        </p:nvGraphicFramePr>
        <p:xfrm>
          <a:off x="2520950" y="2795588"/>
          <a:ext cx="2044700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9" name="Equation" r:id="rId10" imgW="735965" imgH="165100" progId="Equation.DSMT4">
                  <p:embed/>
                </p:oleObj>
              </mc:Choice>
              <mc:Fallback>
                <p:oleObj name="Equation" r:id="rId10" imgW="735965" imgH="1651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0950" y="2795588"/>
                        <a:ext cx="2044700" cy="452437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5" name="Rectangle 7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0" y="3106738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2776" name="Object 8"/>
          <p:cNvGraphicFramePr>
            <a:graphicFrameLocks noChangeAspect="1"/>
          </p:cNvGraphicFramePr>
          <p:nvPr>
            <p:custDataLst>
              <p:tags r:id="rId13"/>
            </p:custDataLst>
          </p:nvPr>
        </p:nvGraphicFramePr>
        <p:xfrm>
          <a:off x="2438400" y="4038600"/>
          <a:ext cx="3835400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0" name="Equation" r:id="rId14" imgW="1574165" imgH="355600" progId="Equation.DSMT4">
                  <p:embed/>
                </p:oleObj>
              </mc:Choice>
              <mc:Fallback>
                <p:oleObj name="Equation" r:id="rId14" imgW="1574165" imgH="3556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4038600"/>
                        <a:ext cx="3835400" cy="854075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7" name="Rectangle 9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0" y="3116263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2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2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1255" y="1001395"/>
            <a:ext cx="7792720" cy="675005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zh-CN" altLang="en-US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逻辑函数的化简</a:t>
            </a:r>
            <a:r>
              <a:rPr lang="en-US" altLang="zh-CN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——</a:t>
            </a:r>
            <a:r>
              <a:rPr lang="zh-CN" altLang="en-US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公式法化简</a:t>
            </a:r>
            <a:endParaRPr lang="zh-CN" altLang="en-US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/>
            <a:r>
              <a:rPr lang="zh-CN" altLang="en-US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课堂练习</a:t>
            </a:r>
            <a:endParaRPr lang="zh-CN" altLang="en-US" sz="2800" b="1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l" defTabSz="914400"/>
            <a:endParaRPr lang="zh-CN" altLang="en-US" sz="2800" b="1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13316" name="Object 4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1412875" y="2754313"/>
          <a:ext cx="5788025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8" name="Equation" r:id="rId8" imgW="2273300" imgH="304800" progId="Equation.DSMT4">
                  <p:embed/>
                </p:oleObj>
              </mc:Choice>
              <mc:Fallback>
                <p:oleObj name="Equation" r:id="rId8" imgW="2273300" imgH="304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2875" y="2754313"/>
                        <a:ext cx="5788025" cy="777875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7" name="Object 5"/>
          <p:cNvGraphicFramePr>
            <a:graphicFrameLocks noChangeAspect="1"/>
          </p:cNvGraphicFramePr>
          <p:nvPr>
            <p:custDataLst>
              <p:tags r:id="rId10"/>
            </p:custDataLst>
          </p:nvPr>
        </p:nvGraphicFramePr>
        <p:xfrm>
          <a:off x="1371600" y="3962400"/>
          <a:ext cx="5027613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9" name="Equation" r:id="rId11" imgW="2120900" imgH="355600" progId="Equation.DSMT4">
                  <p:embed/>
                </p:oleObj>
              </mc:Choice>
              <mc:Fallback>
                <p:oleObj name="Equation" r:id="rId11" imgW="2120900" imgH="355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962400"/>
                        <a:ext cx="5027613" cy="841375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5363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066800" y="2743200"/>
            <a:ext cx="7772400" cy="4114800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利用         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或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/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/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  用消项法化简下列逻辑函数 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5364" name="Rectangle 4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182688" y="2017713"/>
            <a:ext cx="1484312" cy="573087"/>
          </a:xfrm>
          <a:prstGeom prst="rect">
            <a:avLst/>
          </a:prstGeom>
          <a:solidFill>
            <a:schemeClr val="dk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chemeClr val="dk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消项法</a:t>
            </a:r>
            <a:endParaRPr lang="zh-CN" altLang="en-US" b="1">
              <a:solidFill>
                <a:schemeClr val="dk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365" name="Rectangle 5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0" y="3144838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5366" name="Object 6"/>
          <p:cNvGraphicFramePr>
            <a:graphicFrameLocks noChangeAspect="1"/>
          </p:cNvGraphicFramePr>
          <p:nvPr>
            <p:custDataLst>
              <p:tags r:id="rId9"/>
            </p:custDataLst>
          </p:nvPr>
        </p:nvGraphicFramePr>
        <p:xfrm>
          <a:off x="2362200" y="2667000"/>
          <a:ext cx="4511675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2" name="Equation" r:id="rId10" imgW="1624965" imgH="215900" progId="Equation.DSMT4">
                  <p:embed/>
                </p:oleObj>
              </mc:Choice>
              <mc:Fallback>
                <p:oleObj name="Equation" r:id="rId10" imgW="1624965" imgH="2159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2667000"/>
                        <a:ext cx="4511675" cy="592138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7" name="Rectangle 7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0" y="3106738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5368" name="Object 8"/>
          <p:cNvGraphicFramePr>
            <a:graphicFrameLocks noChangeAspect="1"/>
          </p:cNvGraphicFramePr>
          <p:nvPr>
            <p:custDataLst>
              <p:tags r:id="rId13"/>
            </p:custDataLst>
          </p:nvPr>
        </p:nvGraphicFramePr>
        <p:xfrm>
          <a:off x="2667000" y="5383530"/>
          <a:ext cx="33401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3" name="Equation" r:id="rId14" imgW="1371600" imgH="254000" progId="Equation.DSMT4">
                  <p:embed/>
                </p:oleObj>
              </mc:Choice>
              <mc:Fallback>
                <p:oleObj name="Equation" r:id="rId14" imgW="1371600" imgH="2540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5383530"/>
                        <a:ext cx="3340100" cy="60960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9" name="Rectangle 9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0" y="3116263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5371" name="Object 11"/>
          <p:cNvGraphicFramePr>
            <a:graphicFrameLocks noChangeAspect="1"/>
          </p:cNvGraphicFramePr>
          <p:nvPr>
            <p:custDataLst>
              <p:tags r:id="rId17"/>
            </p:custDataLst>
          </p:nvPr>
        </p:nvGraphicFramePr>
        <p:xfrm>
          <a:off x="2362200" y="3429000"/>
          <a:ext cx="45720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4" name="Equation" r:id="rId18" imgW="1726565" imgH="215900" progId="Equation.DSMT4">
                  <p:embed/>
                </p:oleObj>
              </mc:Choice>
              <mc:Fallback>
                <p:oleObj name="Equation" r:id="rId18" imgW="1726565" imgH="2159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3429000"/>
                        <a:ext cx="4572000" cy="57150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4" name="Rectangle 2"/>
          <p:cNvSpPr>
            <a:spLocks noGrp="1" noChangeArrowheads="1"/>
          </p:cNvSpPr>
          <p:nvPr/>
        </p:nvSpPr>
        <p:spPr>
          <a:xfrm>
            <a:off x="1151255" y="1001395"/>
            <a:ext cx="7792720" cy="6750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b" anchorCtr="0" compatLnSpc="1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zh-CN" altLang="en-US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逻辑函数的化简</a:t>
            </a:r>
            <a:r>
              <a:rPr lang="en-US" altLang="zh-CN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——</a:t>
            </a:r>
            <a:r>
              <a:rPr lang="zh-CN" altLang="en-US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公式法化简</a:t>
            </a:r>
            <a:endParaRPr lang="zh-CN" altLang="en-US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</p:spTree>
    <p:custDataLst>
      <p:tags r:id="rId2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4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6387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/>
            <a:r>
              <a:rPr lang="zh-CN" altLang="en-US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课堂练习</a:t>
            </a:r>
            <a:endParaRPr lang="zh-CN" altLang="en-US" sz="2800" b="1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l" defTabSz="914400"/>
            <a:endParaRPr lang="zh-CN" altLang="en-US" sz="2800" b="1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16388" name="Object 4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2057400" y="2786063"/>
          <a:ext cx="4495800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0" name="Equation" r:id="rId8" imgW="1765300" imgH="279400" progId="Equation.DSMT4">
                  <p:embed/>
                </p:oleObj>
              </mc:Choice>
              <mc:Fallback>
                <p:oleObj name="Equation" r:id="rId8" imgW="1765300" imgH="279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2786063"/>
                        <a:ext cx="4495800" cy="714375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4" name="Rectangle 2"/>
          <p:cNvSpPr>
            <a:spLocks noGrp="1" noChangeArrowheads="1"/>
          </p:cNvSpPr>
          <p:nvPr/>
        </p:nvSpPr>
        <p:spPr>
          <a:xfrm>
            <a:off x="1151255" y="1001395"/>
            <a:ext cx="7792720" cy="6750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b" anchorCtr="0" compatLnSpc="1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宋体" panose="02010600030101010101" pitchFamily="2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zh-CN" altLang="en-US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逻辑函数的化简</a:t>
            </a:r>
            <a:r>
              <a:rPr lang="en-US" altLang="zh-CN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——</a:t>
            </a:r>
            <a:r>
              <a:rPr lang="zh-CN" altLang="en-US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公式法化简</a:t>
            </a:r>
            <a:endParaRPr lang="zh-CN" altLang="en-US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</p:spTree>
    <p:custDataLst>
      <p:tags r:id="rId10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4*i*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5*i*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070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0701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COMBINE_RELATE_SLIDE_ID" val="background20177598_1"/>
  <p:tag name="KSO_WM_TEMPLATE_SUBCATEGORY" val="0"/>
  <p:tag name="KSO_WM_TEMPLATE_THUMBS_INDEX" val="1、4、9、11、32"/>
  <p:tag name="KSO_WM_TAG_VERSION" val="1.0"/>
  <p:tag name="KSO_WM_BEAUTIFY_FLAG" val="#wm#"/>
  <p:tag name="KSO_WM_TEMPLATE_CATEGORY" val="custom"/>
  <p:tag name="KSO_WM_TEMPLATE_INDEX" val="20180701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165.xml><?xml version="1.0" encoding="utf-8"?>
<p:tagLst xmlns:p="http://schemas.openxmlformats.org/presentationml/2006/main">
  <p:tag name="KSO_WM_UNIT_ISCONTENTSTITLE" val="0"/>
  <p:tag name="KSO_WM_UNIT_PRESET_TEXT" val="点击此处添加副标题"/>
  <p:tag name="KSO_WM_UNIT_NOCLEAR" val="0"/>
  <p:tag name="KSO_WM_UNIT_VALUE" val="69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0701_1*b*1"/>
  <p:tag name="KSO_WM_TEMPLATE_CATEGORY" val="custom"/>
  <p:tag name="KSO_WM_TEMPLATE_INDEX" val="20180701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</p:tagLst>
</file>

<file path=ppt/tags/tag166.xml><?xml version="1.0" encoding="utf-8"?>
<p:tagLst xmlns:p="http://schemas.openxmlformats.org/presentationml/2006/main">
  <p:tag name="KSO_WM_UNIT_ISCONTENTSTITLE" val="0"/>
  <p:tag name="KSO_WM_UNIT_PRESET_TEXT" val="薄荷味的夏天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0701_1*a*1"/>
  <p:tag name="KSO_WM_TEMPLATE_CATEGORY" val="custom"/>
  <p:tag name="KSO_WM_TEMPLATE_INDEX" val="20180701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COMBINE_RELATE_SLIDE_ID" val="background20177598_1"/>
  <p:tag name="KSO_WM_TEMPLATE_THUMBS_INDEX" val="1、4、9、11、32"/>
  <p:tag name="KSO_WM_SLIDE_ID" val="custom20180701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0701"/>
  <p:tag name="KSO_WM_SLIDE_LAYOUT" val="a_b"/>
  <p:tag name="KSO_WM_SLIDE_LAYOUT_CNT" val="1_1"/>
  <p:tag name="KSO_WM_TEMPLATE_MASTER_TYPE" val="1"/>
  <p:tag name="KSO_WM_TEMPLATE_COLOR_TYPE" val="1"/>
  <p:tag name="KSO_WM_TEMPLATE_MASTER_THUMB_INDEX" val="12"/>
  <p:tag name="KSO_WM_SPECIAL_SOURCE" val="bdnull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4ff62b1-868e-466d-b2bc-bd0611eaa007}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592df81-9e39-46ae-8e55-a7d409682447}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1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4ff62b1-868e-466d-b2bc-bd0611eaa007}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592df81-9e39-46ae-8e55-a7d409682447}"/>
</p:tagLst>
</file>

<file path=ppt/tags/tag17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5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76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4ff62b1-868e-466d-b2bc-bd0611eaa007}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592df81-9e39-46ae-8e55-a7d409682447}"/>
</p:tagLst>
</file>

<file path=ppt/tags/tag17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8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8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4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8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6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87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4ff62b1-868e-466d-b2bc-bd0611eaa007}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592df81-9e39-46ae-8e55-a7d409682447}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9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93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4ff62b1-868e-466d-b2bc-bd0611eaa007}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592df81-9e39-46ae-8e55-a7d409682447}"/>
</p:tagLst>
</file>

<file path=ppt/tags/tag19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7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9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1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20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3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4ff62b1-868e-466d-b2bc-bd0611eaa007}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592df81-9e39-46ae-8e55-a7d409682447}"/>
</p:tagLst>
</file>

<file path=ppt/tags/tag20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0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09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4ff62b1-868e-466d-b2bc-bd0611eaa007}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592df81-9e39-46ae-8e55-a7d409682447}"/>
</p:tagLst>
</file>

<file path=ppt/tags/tag21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3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1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1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7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21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4ff62b1-868e-466d-b2bc-bd0611eaa007}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592df81-9e39-46ae-8e55-a7d409682447}"/>
</p:tagLst>
</file>

<file path=ppt/tags/tag22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25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4ff62b1-868e-466d-b2bc-bd0611eaa007}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592df81-9e39-46ae-8e55-a7d409682447}"/>
</p:tagLst>
</file>

<file path=ppt/tags/tag22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9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3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3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23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5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4ff62b1-868e-466d-b2bc-bd0611eaa007}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592df81-9e39-46ae-8e55-a7d409682447}"/>
</p:tagLst>
</file>

<file path=ppt/tags/tag23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41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4ff62b1-868e-466d-b2bc-bd0611eaa007}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592df81-9e39-46ae-8e55-a7d409682447}"/>
</p:tagLst>
</file>

<file path=ppt/tags/tag24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5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4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4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9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1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252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4ff62b1-868e-466d-b2bc-bd0611eaa007}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592df81-9e39-46ae-8e55-a7d409682447}"/>
</p:tagLst>
</file>

<file path=ppt/tags/tag25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5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58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4ff62b1-868e-466d-b2bc-bd0611eaa007}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592df81-9e39-46ae-8e55-a7d409682447}"/>
</p:tagLst>
</file>

<file path=ppt/tags/tag261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26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3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4ff62b1-868e-466d-b2bc-bd0611eaa007}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592df81-9e39-46ae-8e55-a7d409682447}"/>
</p:tagLst>
</file>

<file path=ppt/tags/tag26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6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8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69.xml><?xml version="1.0" encoding="utf-8"?>
<p:tagLst xmlns:p="http://schemas.openxmlformats.org/presentationml/2006/main">
  <p:tag name="KSO_DOCER_TEMPLATE_OPEN_ONCE_MARK" val="1"/>
  <p:tag name="KSO_WPP_MARK_KEY" val="5773118a-91c7-4811-a25f-df4b2d36d6af"/>
  <p:tag name="COMMONDATA" val="eyJoZGlkIjoiYjA3NzAxYzkwMWNmZTU3NGYyMWJlOWIyOTQyNDdhODcifQ==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SLIDE_BK_DARK_LIGHT" val="2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SLIDE_BK_DARK_LIGHT" val="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SLIDE_BK_DARK_LIGHT" val="2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4ff62b1-868e-466d-b2bc-bd0611eaa007}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592df81-9e39-46ae-8e55-a7d409682447}"/>
</p:tagLst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自定义 1">
      <a:dk1>
        <a:srgbClr val="000000"/>
      </a:dk1>
      <a:lt1>
        <a:srgbClr val="FFFFFF"/>
      </a:lt1>
      <a:dk2>
        <a:srgbClr val="D8E8D6"/>
      </a:dk2>
      <a:lt2>
        <a:srgbClr val="FFFFFF"/>
      </a:lt2>
      <a:accent1>
        <a:srgbClr val="8DB57E"/>
      </a:accent1>
      <a:accent2>
        <a:srgbClr val="72B494"/>
      </a:accent2>
      <a:accent3>
        <a:srgbClr val="5DAEA9"/>
      </a:accent3>
      <a:accent4>
        <a:srgbClr val="5CA7B7"/>
      </a:accent4>
      <a:accent5>
        <a:srgbClr val="6B9BB9"/>
      </a:accent5>
      <a:accent6>
        <a:srgbClr val="808EB2"/>
      </a:accent6>
      <a:hlink>
        <a:srgbClr val="4E95D1"/>
      </a:hlink>
      <a:folHlink>
        <a:srgbClr val="9C41A0"/>
      </a:folHlink>
    </a:clrScheme>
    <a:fontScheme name="自定义 1">
      <a:majorFont>
        <a:latin typeface="微软雅黑"/>
        <a:ea typeface="汉仪旗黑-85S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Blends</Template>
  <TotalTime>0</TotalTime>
  <Words>513</Words>
  <Application>WPS 演示</Application>
  <PresentationFormat>全屏显示(4:3)</PresentationFormat>
  <Paragraphs>91</Paragraphs>
  <Slides>15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28</vt:i4>
      </vt:variant>
      <vt:variant>
        <vt:lpstr>幻灯片标题</vt:lpstr>
      </vt:variant>
      <vt:variant>
        <vt:i4>15</vt:i4>
      </vt:variant>
    </vt:vector>
  </HeadingPairs>
  <TitlesOfParts>
    <vt:vector size="56" baseType="lpstr">
      <vt:lpstr>Arial</vt:lpstr>
      <vt:lpstr>宋体</vt:lpstr>
      <vt:lpstr>Wingdings</vt:lpstr>
      <vt:lpstr>Tahoma</vt:lpstr>
      <vt:lpstr>Arial</vt:lpstr>
      <vt:lpstr>微软雅黑</vt:lpstr>
      <vt:lpstr>汉仪旗黑-85S</vt:lpstr>
      <vt:lpstr>黑体</vt:lpstr>
      <vt:lpstr>汉仪旗黑-85S</vt:lpstr>
      <vt:lpstr>Arial Unicode MS</vt:lpstr>
      <vt:lpstr>Calibri</vt:lpstr>
      <vt:lpstr>Blends</vt:lpstr>
      <vt:lpstr>2_Office 主题​​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2.5 逻辑函数的化简 </vt:lpstr>
      <vt:lpstr>逻辑函数的化简——公式法化简</vt:lpstr>
      <vt:lpstr>逻辑函数的化简——公式法化简</vt:lpstr>
      <vt:lpstr>逻辑函数的化简——公式法化简</vt:lpstr>
      <vt:lpstr>逻辑函数的化简——公式法化简</vt:lpstr>
      <vt:lpstr>逻辑函数的化简——公式法化简</vt:lpstr>
      <vt:lpstr>逻辑函数的化简——公式法化简</vt:lpstr>
      <vt:lpstr>PowerPoint 演示文稿</vt:lpstr>
      <vt:lpstr>PowerPoint 演示文稿</vt:lpstr>
      <vt:lpstr>PowerPoint 演示文稿</vt:lpstr>
      <vt:lpstr>PowerPoint 演示文稿</vt:lpstr>
      <vt:lpstr>逻辑函数的化简——公式法化简</vt:lpstr>
      <vt:lpstr>逻辑函数的化简——公式法化简</vt:lpstr>
      <vt:lpstr>PowerPoint 演示文稿</vt:lpstr>
      <vt:lpstr>作业(第四次)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1.5.5  逻辑函数的化简 </dc:title>
  <dc:creator>Microsoft Office 用户</dc:creator>
  <cp:lastModifiedBy>Rebecca W. W. Tsui</cp:lastModifiedBy>
  <cp:revision>45</cp:revision>
  <cp:lastPrinted>2113-01-01T00:00:00Z</cp:lastPrinted>
  <dcterms:created xsi:type="dcterms:W3CDTF">2018-11-06T06:38:00Z</dcterms:created>
  <dcterms:modified xsi:type="dcterms:W3CDTF">2023-04-12T07:25:23Z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ICV">
    <vt:lpwstr>44570E07AC894541B23BED44E3B071DD</vt:lpwstr>
  </property>
  <property fmtid="{D5CDD505-2E9C-101B-9397-08002B2CF9AE}" pid="4" name="KSOProductBuildVer">
    <vt:lpwstr>2052-11.1.0.14036</vt:lpwstr>
  </property>
</Properties>
</file>